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heme/theme21.xml" ContentType="application/vnd.openxmlformats-officedocument.theme+xml"/>
  <Override PartName="/ppt/theme/theme22.xml" ContentType="application/vnd.openxmlformats-officedocument.theme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notesSlides/notesSlide1.xml" ContentType="application/vnd.openxmlformats-officedocument.presentationml.notesSlide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notesSlides/notesSlide2.xml" ContentType="application/vnd.openxmlformats-officedocument.presentationml.notesSlide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notesSlides/notesSlide3.xml" ContentType="application/vnd.openxmlformats-officedocument.presentationml.notesSlide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notesSlides/notesSlide4.xml" ContentType="application/vnd.openxmlformats-officedocument.presentationml.notesSlide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notesSlides/notesSlide5.xml" ContentType="application/vnd.openxmlformats-officedocument.presentationml.notesSlide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notesSlides/notesSlide6.xml" ContentType="application/vnd.openxmlformats-officedocument.presentationml.notesSlide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notesSlides/notesSlide7.xml" ContentType="application/vnd.openxmlformats-officedocument.presentationml.notesSlide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notesSlides/notesSlide8.xml" ContentType="application/vnd.openxmlformats-officedocument.presentationml.notesSlide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notesSlides/notesSlide9.xml" ContentType="application/vnd.openxmlformats-officedocument.presentationml.notesSlide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notesSlides/notesSlide10.xml" ContentType="application/vnd.openxmlformats-officedocument.presentationml.notesSlide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notesSlides/notesSlide11.xml" ContentType="application/vnd.openxmlformats-officedocument.presentationml.notesSlide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notesSlides/notesSlide12.xml" ContentType="application/vnd.openxmlformats-officedocument.presentationml.notesSlide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notesSlides/notesSlide13.xml" ContentType="application/vnd.openxmlformats-officedocument.presentationml.notesSlide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notesSlides/notesSlide14.xml" ContentType="application/vnd.openxmlformats-officedocument.presentationml.notesSlide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notesSlides/notesSlide15.xml" ContentType="application/vnd.openxmlformats-officedocument.presentationml.notesSlide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notesSlides/notesSlide16.xml" ContentType="application/vnd.openxmlformats-officedocument.presentationml.notesSlide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notesSlides/notesSlide17.xml" ContentType="application/vnd.openxmlformats-officedocument.presentationml.notesSlide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notesSlides/notesSlide18.xml" ContentType="application/vnd.openxmlformats-officedocument.presentationml.notesSlide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32" r:id="rId7"/>
    <p:sldMasterId id="2147483756" r:id="rId8"/>
    <p:sldMasterId id="2147483780" r:id="rId9"/>
    <p:sldMasterId id="2147483913" r:id="rId10"/>
    <p:sldMasterId id="2147483937" r:id="rId11"/>
    <p:sldMasterId id="2147484281" r:id="rId12"/>
    <p:sldMasterId id="2147484293" r:id="rId13"/>
    <p:sldMasterId id="2147484305" r:id="rId14"/>
    <p:sldMasterId id="2147484317" r:id="rId15"/>
    <p:sldMasterId id="2147484329" r:id="rId16"/>
    <p:sldMasterId id="2147484341" r:id="rId17"/>
    <p:sldMasterId id="2147484353" r:id="rId18"/>
    <p:sldMasterId id="2147484365" r:id="rId19"/>
    <p:sldMasterId id="2147484377" r:id="rId20"/>
  </p:sldMasterIdLst>
  <p:notesMasterIdLst>
    <p:notesMasterId r:id="rId133"/>
  </p:notesMasterIdLst>
  <p:handoutMasterIdLst>
    <p:handoutMasterId r:id="rId134"/>
  </p:handoutMasterIdLst>
  <p:sldIdLst>
    <p:sldId id="260" r:id="rId21"/>
    <p:sldId id="425" r:id="rId22"/>
    <p:sldId id="426" r:id="rId23"/>
    <p:sldId id="427" r:id="rId24"/>
    <p:sldId id="428" r:id="rId25"/>
    <p:sldId id="277" r:id="rId26"/>
    <p:sldId id="278" r:id="rId27"/>
    <p:sldId id="279" r:id="rId28"/>
    <p:sldId id="280" r:id="rId29"/>
    <p:sldId id="283" r:id="rId30"/>
    <p:sldId id="284" r:id="rId31"/>
    <p:sldId id="285" r:id="rId32"/>
    <p:sldId id="286" r:id="rId33"/>
    <p:sldId id="389" r:id="rId34"/>
    <p:sldId id="287" r:id="rId35"/>
    <p:sldId id="281" r:id="rId36"/>
    <p:sldId id="282" r:id="rId37"/>
    <p:sldId id="261" r:id="rId38"/>
    <p:sldId id="258" r:id="rId39"/>
    <p:sldId id="259" r:id="rId40"/>
    <p:sldId id="288" r:id="rId41"/>
    <p:sldId id="289" r:id="rId42"/>
    <p:sldId id="290" r:id="rId43"/>
    <p:sldId id="296" r:id="rId44"/>
    <p:sldId id="297" r:id="rId45"/>
    <p:sldId id="298" r:id="rId46"/>
    <p:sldId id="422" r:id="rId47"/>
    <p:sldId id="423" r:id="rId48"/>
    <p:sldId id="291" r:id="rId49"/>
    <p:sldId id="292" r:id="rId50"/>
    <p:sldId id="293" r:id="rId51"/>
    <p:sldId id="294" r:id="rId52"/>
    <p:sldId id="390" r:id="rId53"/>
    <p:sldId id="295" r:id="rId54"/>
    <p:sldId id="391" r:id="rId55"/>
    <p:sldId id="392" r:id="rId56"/>
    <p:sldId id="429" r:id="rId57"/>
    <p:sldId id="430" r:id="rId58"/>
    <p:sldId id="431" r:id="rId59"/>
    <p:sldId id="432" r:id="rId60"/>
    <p:sldId id="433" r:id="rId61"/>
    <p:sldId id="434" r:id="rId62"/>
    <p:sldId id="435" r:id="rId63"/>
    <p:sldId id="436" r:id="rId64"/>
    <p:sldId id="437" r:id="rId65"/>
    <p:sldId id="318" r:id="rId66"/>
    <p:sldId id="319" r:id="rId67"/>
    <p:sldId id="438" r:id="rId68"/>
    <p:sldId id="439" r:id="rId69"/>
    <p:sldId id="440" r:id="rId70"/>
    <p:sldId id="441" r:id="rId71"/>
    <p:sldId id="442" r:id="rId72"/>
    <p:sldId id="443" r:id="rId73"/>
    <p:sldId id="399" r:id="rId74"/>
    <p:sldId id="400" r:id="rId75"/>
    <p:sldId id="401" r:id="rId76"/>
    <p:sldId id="402" r:id="rId77"/>
    <p:sldId id="403" r:id="rId78"/>
    <p:sldId id="459" r:id="rId79"/>
    <p:sldId id="405" r:id="rId80"/>
    <p:sldId id="444" r:id="rId81"/>
    <p:sldId id="445" r:id="rId82"/>
    <p:sldId id="446" r:id="rId83"/>
    <p:sldId id="447" r:id="rId84"/>
    <p:sldId id="448" r:id="rId85"/>
    <p:sldId id="449" r:id="rId86"/>
    <p:sldId id="450" r:id="rId87"/>
    <p:sldId id="451" r:id="rId88"/>
    <p:sldId id="452" r:id="rId89"/>
    <p:sldId id="453" r:id="rId90"/>
    <p:sldId id="454" r:id="rId91"/>
    <p:sldId id="455" r:id="rId92"/>
    <p:sldId id="456" r:id="rId93"/>
    <p:sldId id="457" r:id="rId94"/>
    <p:sldId id="458" r:id="rId95"/>
    <p:sldId id="420" r:id="rId96"/>
    <p:sldId id="421" r:id="rId97"/>
    <p:sldId id="349" r:id="rId98"/>
    <p:sldId id="460" r:id="rId99"/>
    <p:sldId id="461" r:id="rId100"/>
    <p:sldId id="462" r:id="rId101"/>
    <p:sldId id="463" r:id="rId102"/>
    <p:sldId id="464" r:id="rId103"/>
    <p:sldId id="465" r:id="rId104"/>
    <p:sldId id="466" r:id="rId105"/>
    <p:sldId id="467" r:id="rId106"/>
    <p:sldId id="468" r:id="rId107"/>
    <p:sldId id="469" r:id="rId108"/>
    <p:sldId id="470" r:id="rId109"/>
    <p:sldId id="471" r:id="rId110"/>
    <p:sldId id="472" r:id="rId111"/>
    <p:sldId id="473" r:id="rId112"/>
    <p:sldId id="474" r:id="rId113"/>
    <p:sldId id="475" r:id="rId114"/>
    <p:sldId id="476" r:id="rId115"/>
    <p:sldId id="477" r:id="rId116"/>
    <p:sldId id="478" r:id="rId117"/>
    <p:sldId id="376" r:id="rId118"/>
    <p:sldId id="377" r:id="rId119"/>
    <p:sldId id="424" r:id="rId120"/>
    <p:sldId id="378" r:id="rId121"/>
    <p:sldId id="384" r:id="rId122"/>
    <p:sldId id="479" r:id="rId123"/>
    <p:sldId id="480" r:id="rId124"/>
    <p:sldId id="481" r:id="rId125"/>
    <p:sldId id="482" r:id="rId126"/>
    <p:sldId id="483" r:id="rId127"/>
    <p:sldId id="484" r:id="rId128"/>
    <p:sldId id="485" r:id="rId129"/>
    <p:sldId id="486" r:id="rId130"/>
    <p:sldId id="487" r:id="rId131"/>
    <p:sldId id="488" r:id="rId132"/>
  </p:sldIdLst>
  <p:sldSz cx="9144000" cy="6858000" type="screen4x3"/>
  <p:notesSz cx="6858000" cy="9945688"/>
  <p:defaultTextStyle>
    <a:defPPr>
      <a:defRPr lang="ca-E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9A4"/>
    <a:srgbClr val="C1EFFF"/>
    <a:srgbClr val="FFFFFF"/>
    <a:srgbClr val="0905FF"/>
    <a:srgbClr val="11FCFF"/>
    <a:srgbClr val="FFFFCC"/>
    <a:srgbClr val="3E1500"/>
    <a:srgbClr val="7D0A06"/>
    <a:srgbClr val="940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2" autoAdjust="0"/>
    <p:restoredTop sz="94660"/>
  </p:normalViewPr>
  <p:slideViewPr>
    <p:cSldViewPr>
      <p:cViewPr>
        <p:scale>
          <a:sx n="60" d="100"/>
          <a:sy n="60" d="100"/>
        </p:scale>
        <p:origin x="-3048" y="-11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117" Type="http://schemas.openxmlformats.org/officeDocument/2006/relationships/slide" Target="slides/slide97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84" Type="http://schemas.openxmlformats.org/officeDocument/2006/relationships/slide" Target="slides/slide64.xml"/><Relationship Id="rId89" Type="http://schemas.openxmlformats.org/officeDocument/2006/relationships/slide" Target="slides/slide69.xml"/><Relationship Id="rId112" Type="http://schemas.openxmlformats.org/officeDocument/2006/relationships/slide" Target="slides/slide92.xml"/><Relationship Id="rId133" Type="http://schemas.openxmlformats.org/officeDocument/2006/relationships/notesMaster" Target="notesMasters/notesMaster1.xml"/><Relationship Id="rId138" Type="http://schemas.openxmlformats.org/officeDocument/2006/relationships/tableStyles" Target="tableStyles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7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74" Type="http://schemas.openxmlformats.org/officeDocument/2006/relationships/slide" Target="slides/slide54.xml"/><Relationship Id="rId79" Type="http://schemas.openxmlformats.org/officeDocument/2006/relationships/slide" Target="slides/slide59.xml"/><Relationship Id="rId102" Type="http://schemas.openxmlformats.org/officeDocument/2006/relationships/slide" Target="slides/slide82.xml"/><Relationship Id="rId123" Type="http://schemas.openxmlformats.org/officeDocument/2006/relationships/slide" Target="slides/slide103.xml"/><Relationship Id="rId128" Type="http://schemas.openxmlformats.org/officeDocument/2006/relationships/slide" Target="slides/slide108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0.xml"/><Relationship Id="rId95" Type="http://schemas.openxmlformats.org/officeDocument/2006/relationships/slide" Target="slides/slide7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77" Type="http://schemas.openxmlformats.org/officeDocument/2006/relationships/slide" Target="slides/slide57.xml"/><Relationship Id="rId100" Type="http://schemas.openxmlformats.org/officeDocument/2006/relationships/slide" Target="slides/slide80.xml"/><Relationship Id="rId105" Type="http://schemas.openxmlformats.org/officeDocument/2006/relationships/slide" Target="slides/slide85.xml"/><Relationship Id="rId113" Type="http://schemas.openxmlformats.org/officeDocument/2006/relationships/slide" Target="slides/slide93.xml"/><Relationship Id="rId118" Type="http://schemas.openxmlformats.org/officeDocument/2006/relationships/slide" Target="slides/slide98.xml"/><Relationship Id="rId126" Type="http://schemas.openxmlformats.org/officeDocument/2006/relationships/slide" Target="slides/slide106.xml"/><Relationship Id="rId134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80" Type="http://schemas.openxmlformats.org/officeDocument/2006/relationships/slide" Target="slides/slide60.xml"/><Relationship Id="rId85" Type="http://schemas.openxmlformats.org/officeDocument/2006/relationships/slide" Target="slides/slide65.xml"/><Relationship Id="rId93" Type="http://schemas.openxmlformats.org/officeDocument/2006/relationships/slide" Target="slides/slide73.xml"/><Relationship Id="rId98" Type="http://schemas.openxmlformats.org/officeDocument/2006/relationships/slide" Target="slides/slide78.xml"/><Relationship Id="rId121" Type="http://schemas.openxmlformats.org/officeDocument/2006/relationships/slide" Target="slides/slide10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103" Type="http://schemas.openxmlformats.org/officeDocument/2006/relationships/slide" Target="slides/slide83.xml"/><Relationship Id="rId108" Type="http://schemas.openxmlformats.org/officeDocument/2006/relationships/slide" Target="slides/slide88.xml"/><Relationship Id="rId116" Type="http://schemas.openxmlformats.org/officeDocument/2006/relationships/slide" Target="slides/slide96.xml"/><Relationship Id="rId124" Type="http://schemas.openxmlformats.org/officeDocument/2006/relationships/slide" Target="slides/slide104.xml"/><Relationship Id="rId129" Type="http://schemas.openxmlformats.org/officeDocument/2006/relationships/slide" Target="slides/slide109.xml"/><Relationship Id="rId137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83" Type="http://schemas.openxmlformats.org/officeDocument/2006/relationships/slide" Target="slides/slide63.xml"/><Relationship Id="rId88" Type="http://schemas.openxmlformats.org/officeDocument/2006/relationships/slide" Target="slides/slide68.xml"/><Relationship Id="rId91" Type="http://schemas.openxmlformats.org/officeDocument/2006/relationships/slide" Target="slides/slide71.xml"/><Relationship Id="rId96" Type="http://schemas.openxmlformats.org/officeDocument/2006/relationships/slide" Target="slides/slide76.xml"/><Relationship Id="rId111" Type="http://schemas.openxmlformats.org/officeDocument/2006/relationships/slide" Target="slides/slide91.xml"/><Relationship Id="rId132" Type="http://schemas.openxmlformats.org/officeDocument/2006/relationships/slide" Target="slides/slide1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6" Type="http://schemas.openxmlformats.org/officeDocument/2006/relationships/slide" Target="slides/slide86.xml"/><Relationship Id="rId114" Type="http://schemas.openxmlformats.org/officeDocument/2006/relationships/slide" Target="slides/slide94.xml"/><Relationship Id="rId119" Type="http://schemas.openxmlformats.org/officeDocument/2006/relationships/slide" Target="slides/slide99.xml"/><Relationship Id="rId127" Type="http://schemas.openxmlformats.org/officeDocument/2006/relationships/slide" Target="slides/slide10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81" Type="http://schemas.openxmlformats.org/officeDocument/2006/relationships/slide" Target="slides/slide61.xml"/><Relationship Id="rId86" Type="http://schemas.openxmlformats.org/officeDocument/2006/relationships/slide" Target="slides/slide66.xml"/><Relationship Id="rId94" Type="http://schemas.openxmlformats.org/officeDocument/2006/relationships/slide" Target="slides/slide74.xml"/><Relationship Id="rId99" Type="http://schemas.openxmlformats.org/officeDocument/2006/relationships/slide" Target="slides/slide79.xml"/><Relationship Id="rId101" Type="http://schemas.openxmlformats.org/officeDocument/2006/relationships/slide" Target="slides/slide81.xml"/><Relationship Id="rId122" Type="http://schemas.openxmlformats.org/officeDocument/2006/relationships/slide" Target="slides/slide102.xml"/><Relationship Id="rId130" Type="http://schemas.openxmlformats.org/officeDocument/2006/relationships/slide" Target="slides/slide110.xml"/><Relationship Id="rId13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Relationship Id="rId109" Type="http://schemas.openxmlformats.org/officeDocument/2006/relationships/slide" Target="slides/slide89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6" Type="http://schemas.openxmlformats.org/officeDocument/2006/relationships/slide" Target="slides/slide56.xml"/><Relationship Id="rId97" Type="http://schemas.openxmlformats.org/officeDocument/2006/relationships/slide" Target="slides/slide77.xml"/><Relationship Id="rId104" Type="http://schemas.openxmlformats.org/officeDocument/2006/relationships/slide" Target="slides/slide84.xml"/><Relationship Id="rId120" Type="http://schemas.openxmlformats.org/officeDocument/2006/relationships/slide" Target="slides/slide100.xml"/><Relationship Id="rId125" Type="http://schemas.openxmlformats.org/officeDocument/2006/relationships/slide" Target="slides/slide10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92" Type="http://schemas.openxmlformats.org/officeDocument/2006/relationships/slide" Target="slides/slide7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9.xml"/><Relationship Id="rId24" Type="http://schemas.openxmlformats.org/officeDocument/2006/relationships/slide" Target="slides/slide4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66" Type="http://schemas.openxmlformats.org/officeDocument/2006/relationships/slide" Target="slides/slide46.xml"/><Relationship Id="rId87" Type="http://schemas.openxmlformats.org/officeDocument/2006/relationships/slide" Target="slides/slide67.xml"/><Relationship Id="rId110" Type="http://schemas.openxmlformats.org/officeDocument/2006/relationships/slide" Target="slides/slide90.xml"/><Relationship Id="rId115" Type="http://schemas.openxmlformats.org/officeDocument/2006/relationships/slide" Target="slides/slide95.xml"/><Relationship Id="rId131" Type="http://schemas.openxmlformats.org/officeDocument/2006/relationships/slide" Target="slides/slide111.xml"/><Relationship Id="rId136" Type="http://schemas.openxmlformats.org/officeDocument/2006/relationships/viewProps" Target="viewProps.xml"/><Relationship Id="rId61" Type="http://schemas.openxmlformats.org/officeDocument/2006/relationships/slide" Target="slides/slide41.xml"/><Relationship Id="rId82" Type="http://schemas.openxmlformats.org/officeDocument/2006/relationships/slide" Target="slides/slide62.xml"/><Relationship Id="rId19" Type="http://schemas.openxmlformats.org/officeDocument/2006/relationships/slideMaster" Target="slideMasters/slideMaster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68CC3-6BDE-4859-9698-C0A7E044B3D1}" type="datetimeFigureOut">
              <a:rPr lang="it-IT" smtClean="0"/>
              <a:pPr/>
              <a:t>17/09/2011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0A9E3-BFE2-468A-B8A6-B9DB15ED3D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002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746CA917-0F3D-4A89-95AE-B2C6AB496013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78001228-DF4B-4165-AE94-BB31600761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516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1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A8F352-DF44-432A-A2D8-5CF7D6E39043}" type="slidenum">
              <a:rPr lang="it-IT" smtClean="0">
                <a:solidFill>
                  <a:srgbClr val="000000"/>
                </a:solidFill>
              </a:rPr>
              <a:pPr/>
              <a:t>80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1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A8F352-DF44-432A-A2D8-5CF7D6E39043}" type="slidenum">
              <a:rPr lang="it-IT" smtClean="0">
                <a:solidFill>
                  <a:srgbClr val="000000"/>
                </a:solidFill>
              </a:rPr>
              <a:pPr/>
              <a:t>89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2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1530D3-360B-4100-8FF7-BA8C64036FDB}" type="slidenum">
              <a:rPr lang="it-IT" smtClean="0">
                <a:solidFill>
                  <a:srgbClr val="000000"/>
                </a:solidFill>
              </a:rPr>
              <a:pPr/>
              <a:t>90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38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FD37DF-6338-4C04-ABD7-6FEE5FF83DA0}" type="slidenum">
              <a:rPr lang="it-IT" smtClean="0">
                <a:solidFill>
                  <a:srgbClr val="000000"/>
                </a:solidFill>
              </a:rPr>
              <a:pPr/>
              <a:t>91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48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1EA1AB-8212-4C24-9DFD-69200B5BA5A6}" type="slidenum">
              <a:rPr lang="it-IT" smtClean="0">
                <a:solidFill>
                  <a:srgbClr val="000000"/>
                </a:solidFill>
              </a:rPr>
              <a:pPr/>
              <a:t>92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5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C2F4E9-FD3F-4F86-BC45-AC310B78F247}" type="slidenum">
              <a:rPr lang="it-IT" smtClean="0">
                <a:solidFill>
                  <a:srgbClr val="000000"/>
                </a:solidFill>
              </a:rPr>
              <a:pPr/>
              <a:t>93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69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884276-AAA1-4328-9466-917A79B5BD16}" type="slidenum">
              <a:rPr lang="it-IT" smtClean="0">
                <a:solidFill>
                  <a:srgbClr val="000000"/>
                </a:solidFill>
              </a:rPr>
              <a:pPr/>
              <a:t>94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79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10C456-6483-4EA4-B542-19D4F08DC523}" type="slidenum">
              <a:rPr lang="it-IT" smtClean="0">
                <a:solidFill>
                  <a:srgbClr val="000000"/>
                </a:solidFill>
              </a:rPr>
              <a:pPr/>
              <a:t>95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89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74BE34-5300-4542-ACEA-428B1183594D}" type="slidenum">
              <a:rPr lang="it-IT" smtClean="0">
                <a:solidFill>
                  <a:srgbClr val="000000"/>
                </a:solidFill>
              </a:rPr>
              <a:pPr/>
              <a:t>96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9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9F1AA0-4D52-42BC-B3FF-AF877C78A733}" type="slidenum">
              <a:rPr lang="it-IT" smtClean="0">
                <a:solidFill>
                  <a:srgbClr val="000000"/>
                </a:solidFill>
              </a:rPr>
              <a:pPr/>
              <a:t>97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2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1530D3-360B-4100-8FF7-BA8C64036FDB}" type="slidenum">
              <a:rPr lang="it-IT" smtClean="0">
                <a:solidFill>
                  <a:srgbClr val="000000"/>
                </a:solidFill>
              </a:rPr>
              <a:pPr/>
              <a:t>81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38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FD37DF-6338-4C04-ABD7-6FEE5FF83DA0}" type="slidenum">
              <a:rPr lang="it-IT" smtClean="0">
                <a:solidFill>
                  <a:srgbClr val="000000"/>
                </a:solidFill>
              </a:rPr>
              <a:pPr/>
              <a:t>82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48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1EA1AB-8212-4C24-9DFD-69200B5BA5A6}" type="slidenum">
              <a:rPr lang="it-IT" smtClean="0">
                <a:solidFill>
                  <a:srgbClr val="000000"/>
                </a:solidFill>
              </a:rPr>
              <a:pPr/>
              <a:t>83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5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C2F4E9-FD3F-4F86-BC45-AC310B78F247}" type="slidenum">
              <a:rPr lang="it-IT" smtClean="0">
                <a:solidFill>
                  <a:srgbClr val="000000"/>
                </a:solidFill>
              </a:rPr>
              <a:pPr/>
              <a:t>84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69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884276-AAA1-4328-9466-917A79B5BD16}" type="slidenum">
              <a:rPr lang="it-IT" smtClean="0">
                <a:solidFill>
                  <a:srgbClr val="000000"/>
                </a:solidFill>
              </a:rPr>
              <a:pPr/>
              <a:t>85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79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10C456-6483-4EA4-B542-19D4F08DC523}" type="slidenum">
              <a:rPr lang="it-IT" smtClean="0">
                <a:solidFill>
                  <a:srgbClr val="000000"/>
                </a:solidFill>
              </a:rPr>
              <a:pPr/>
              <a:t>86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89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74BE34-5300-4542-ACEA-428B1183594D}" type="slidenum">
              <a:rPr lang="it-IT" smtClean="0">
                <a:solidFill>
                  <a:srgbClr val="000000"/>
                </a:solidFill>
              </a:rPr>
              <a:pPr/>
              <a:t>87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9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9F1AA0-4D52-42BC-B3FF-AF877C78A733}" type="slidenum">
              <a:rPr lang="it-IT" smtClean="0">
                <a:solidFill>
                  <a:srgbClr val="000000"/>
                </a:solidFill>
              </a:rPr>
              <a:pPr/>
              <a:t>88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575.xml"/><Relationship Id="rId2" Type="http://schemas.openxmlformats.org/officeDocument/2006/relationships/tags" Target="../tags/tag574.xml"/><Relationship Id="rId1" Type="http://schemas.openxmlformats.org/officeDocument/2006/relationships/tags" Target="../tags/tag573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577.xml"/><Relationship Id="rId4" Type="http://schemas.openxmlformats.org/officeDocument/2006/relationships/tags" Target="../tags/tag57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580.xml"/><Relationship Id="rId2" Type="http://schemas.openxmlformats.org/officeDocument/2006/relationships/tags" Target="../tags/tag579.xml"/><Relationship Id="rId1" Type="http://schemas.openxmlformats.org/officeDocument/2006/relationships/tags" Target="../tags/tag578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582.xml"/><Relationship Id="rId4" Type="http://schemas.openxmlformats.org/officeDocument/2006/relationships/tags" Target="../tags/tag58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585.xml"/><Relationship Id="rId2" Type="http://schemas.openxmlformats.org/officeDocument/2006/relationships/tags" Target="../tags/tag584.xml"/><Relationship Id="rId1" Type="http://schemas.openxmlformats.org/officeDocument/2006/relationships/tags" Target="../tags/tag583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587.xml"/><Relationship Id="rId4" Type="http://schemas.openxmlformats.org/officeDocument/2006/relationships/tags" Target="../tags/tag58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590.xml"/><Relationship Id="rId7" Type="http://schemas.openxmlformats.org/officeDocument/2006/relationships/slideMaster" Target="../slideMasters/slideMaster10.xml"/><Relationship Id="rId2" Type="http://schemas.openxmlformats.org/officeDocument/2006/relationships/tags" Target="../tags/tag589.xml"/><Relationship Id="rId1" Type="http://schemas.openxmlformats.org/officeDocument/2006/relationships/tags" Target="../tags/tag588.xml"/><Relationship Id="rId6" Type="http://schemas.openxmlformats.org/officeDocument/2006/relationships/tags" Target="../tags/tag593.xml"/><Relationship Id="rId5" Type="http://schemas.openxmlformats.org/officeDocument/2006/relationships/tags" Target="../tags/tag592.xml"/><Relationship Id="rId4" Type="http://schemas.openxmlformats.org/officeDocument/2006/relationships/tags" Target="../tags/tag591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tags" Target="../tags/tag601.xml"/><Relationship Id="rId3" Type="http://schemas.openxmlformats.org/officeDocument/2006/relationships/tags" Target="../tags/tag596.xml"/><Relationship Id="rId7" Type="http://schemas.openxmlformats.org/officeDocument/2006/relationships/tags" Target="../tags/tag600.xml"/><Relationship Id="rId2" Type="http://schemas.openxmlformats.org/officeDocument/2006/relationships/tags" Target="../tags/tag595.xml"/><Relationship Id="rId1" Type="http://schemas.openxmlformats.org/officeDocument/2006/relationships/tags" Target="../tags/tag594.xml"/><Relationship Id="rId6" Type="http://schemas.openxmlformats.org/officeDocument/2006/relationships/tags" Target="../tags/tag599.xml"/><Relationship Id="rId5" Type="http://schemas.openxmlformats.org/officeDocument/2006/relationships/tags" Target="../tags/tag598.xml"/><Relationship Id="rId4" Type="http://schemas.openxmlformats.org/officeDocument/2006/relationships/tags" Target="../tags/tag597.xml"/><Relationship Id="rId9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604.xml"/><Relationship Id="rId2" Type="http://schemas.openxmlformats.org/officeDocument/2006/relationships/tags" Target="../tags/tag603.xml"/><Relationship Id="rId1" Type="http://schemas.openxmlformats.org/officeDocument/2006/relationships/tags" Target="../tags/tag602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60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608.xml"/><Relationship Id="rId2" Type="http://schemas.openxmlformats.org/officeDocument/2006/relationships/tags" Target="../tags/tag607.xml"/><Relationship Id="rId1" Type="http://schemas.openxmlformats.org/officeDocument/2006/relationships/tags" Target="../tags/tag606.xml"/><Relationship Id="rId4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611.xml"/><Relationship Id="rId7" Type="http://schemas.openxmlformats.org/officeDocument/2006/relationships/slideMaster" Target="../slideMasters/slideMaster10.xml"/><Relationship Id="rId2" Type="http://schemas.openxmlformats.org/officeDocument/2006/relationships/tags" Target="../tags/tag610.xml"/><Relationship Id="rId1" Type="http://schemas.openxmlformats.org/officeDocument/2006/relationships/tags" Target="../tags/tag609.xml"/><Relationship Id="rId6" Type="http://schemas.openxmlformats.org/officeDocument/2006/relationships/tags" Target="../tags/tag614.xml"/><Relationship Id="rId5" Type="http://schemas.openxmlformats.org/officeDocument/2006/relationships/tags" Target="../tags/tag613.xml"/><Relationship Id="rId4" Type="http://schemas.openxmlformats.org/officeDocument/2006/relationships/tags" Target="../tags/tag61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617.xml"/><Relationship Id="rId7" Type="http://schemas.openxmlformats.org/officeDocument/2006/relationships/slideMaster" Target="../slideMasters/slideMaster10.xml"/><Relationship Id="rId2" Type="http://schemas.openxmlformats.org/officeDocument/2006/relationships/tags" Target="../tags/tag616.xml"/><Relationship Id="rId1" Type="http://schemas.openxmlformats.org/officeDocument/2006/relationships/tags" Target="../tags/tag615.xml"/><Relationship Id="rId6" Type="http://schemas.openxmlformats.org/officeDocument/2006/relationships/tags" Target="../tags/tag620.xml"/><Relationship Id="rId5" Type="http://schemas.openxmlformats.org/officeDocument/2006/relationships/tags" Target="../tags/tag619.xml"/><Relationship Id="rId4" Type="http://schemas.openxmlformats.org/officeDocument/2006/relationships/tags" Target="../tags/tag61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623.xml"/><Relationship Id="rId2" Type="http://schemas.openxmlformats.org/officeDocument/2006/relationships/tags" Target="../tags/tag622.xml"/><Relationship Id="rId1" Type="http://schemas.openxmlformats.org/officeDocument/2006/relationships/tags" Target="../tags/tag621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625.xml"/><Relationship Id="rId4" Type="http://schemas.openxmlformats.org/officeDocument/2006/relationships/tags" Target="../tags/tag62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628.xml"/><Relationship Id="rId2" Type="http://schemas.openxmlformats.org/officeDocument/2006/relationships/tags" Target="../tags/tag627.xml"/><Relationship Id="rId1" Type="http://schemas.openxmlformats.org/officeDocument/2006/relationships/tags" Target="../tags/tag626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630.xml"/><Relationship Id="rId4" Type="http://schemas.openxmlformats.org/officeDocument/2006/relationships/tags" Target="../tags/tag62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638.xml"/><Relationship Id="rId2" Type="http://schemas.openxmlformats.org/officeDocument/2006/relationships/tags" Target="../tags/tag637.xml"/><Relationship Id="rId1" Type="http://schemas.openxmlformats.org/officeDocument/2006/relationships/tags" Target="../tags/tag636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40.xml"/><Relationship Id="rId4" Type="http://schemas.openxmlformats.org/officeDocument/2006/relationships/tags" Target="../tags/tag63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tags" Target="../tags/tag643.xml"/><Relationship Id="rId2" Type="http://schemas.openxmlformats.org/officeDocument/2006/relationships/tags" Target="../tags/tag642.xml"/><Relationship Id="rId1" Type="http://schemas.openxmlformats.org/officeDocument/2006/relationships/tags" Target="../tags/tag641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45.xml"/><Relationship Id="rId4" Type="http://schemas.openxmlformats.org/officeDocument/2006/relationships/tags" Target="../tags/tag64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648.xml"/><Relationship Id="rId2" Type="http://schemas.openxmlformats.org/officeDocument/2006/relationships/tags" Target="../tags/tag647.xml"/><Relationship Id="rId1" Type="http://schemas.openxmlformats.org/officeDocument/2006/relationships/tags" Target="../tags/tag646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50.xml"/><Relationship Id="rId4" Type="http://schemas.openxmlformats.org/officeDocument/2006/relationships/tags" Target="../tags/tag649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653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652.xml"/><Relationship Id="rId1" Type="http://schemas.openxmlformats.org/officeDocument/2006/relationships/tags" Target="../tags/tag651.xml"/><Relationship Id="rId6" Type="http://schemas.openxmlformats.org/officeDocument/2006/relationships/tags" Target="../tags/tag656.xml"/><Relationship Id="rId5" Type="http://schemas.openxmlformats.org/officeDocument/2006/relationships/tags" Target="../tags/tag655.xml"/><Relationship Id="rId4" Type="http://schemas.openxmlformats.org/officeDocument/2006/relationships/tags" Target="../tags/tag654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tags" Target="../tags/tag664.xml"/><Relationship Id="rId3" Type="http://schemas.openxmlformats.org/officeDocument/2006/relationships/tags" Target="../tags/tag659.xml"/><Relationship Id="rId7" Type="http://schemas.openxmlformats.org/officeDocument/2006/relationships/tags" Target="../tags/tag663.xml"/><Relationship Id="rId2" Type="http://schemas.openxmlformats.org/officeDocument/2006/relationships/tags" Target="../tags/tag658.xml"/><Relationship Id="rId1" Type="http://schemas.openxmlformats.org/officeDocument/2006/relationships/tags" Target="../tags/tag657.xml"/><Relationship Id="rId6" Type="http://schemas.openxmlformats.org/officeDocument/2006/relationships/tags" Target="../tags/tag662.xml"/><Relationship Id="rId5" Type="http://schemas.openxmlformats.org/officeDocument/2006/relationships/tags" Target="../tags/tag661.xml"/><Relationship Id="rId4" Type="http://schemas.openxmlformats.org/officeDocument/2006/relationships/tags" Target="../tags/tag660.xml"/><Relationship Id="rId9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667.xml"/><Relationship Id="rId2" Type="http://schemas.openxmlformats.org/officeDocument/2006/relationships/tags" Target="../tags/tag666.xml"/><Relationship Id="rId1" Type="http://schemas.openxmlformats.org/officeDocument/2006/relationships/tags" Target="../tags/tag665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668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671.xml"/><Relationship Id="rId2" Type="http://schemas.openxmlformats.org/officeDocument/2006/relationships/tags" Target="../tags/tag670.xml"/><Relationship Id="rId1" Type="http://schemas.openxmlformats.org/officeDocument/2006/relationships/tags" Target="../tags/tag669.xml"/><Relationship Id="rId4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674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673.xml"/><Relationship Id="rId1" Type="http://schemas.openxmlformats.org/officeDocument/2006/relationships/tags" Target="../tags/tag672.xml"/><Relationship Id="rId6" Type="http://schemas.openxmlformats.org/officeDocument/2006/relationships/tags" Target="../tags/tag677.xml"/><Relationship Id="rId5" Type="http://schemas.openxmlformats.org/officeDocument/2006/relationships/tags" Target="../tags/tag676.xml"/><Relationship Id="rId4" Type="http://schemas.openxmlformats.org/officeDocument/2006/relationships/tags" Target="../tags/tag67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680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679.xml"/><Relationship Id="rId1" Type="http://schemas.openxmlformats.org/officeDocument/2006/relationships/tags" Target="../tags/tag678.xml"/><Relationship Id="rId6" Type="http://schemas.openxmlformats.org/officeDocument/2006/relationships/tags" Target="../tags/tag683.xml"/><Relationship Id="rId5" Type="http://schemas.openxmlformats.org/officeDocument/2006/relationships/tags" Target="../tags/tag682.xml"/><Relationship Id="rId4" Type="http://schemas.openxmlformats.org/officeDocument/2006/relationships/tags" Target="../tags/tag68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686.xml"/><Relationship Id="rId2" Type="http://schemas.openxmlformats.org/officeDocument/2006/relationships/tags" Target="../tags/tag685.xml"/><Relationship Id="rId1" Type="http://schemas.openxmlformats.org/officeDocument/2006/relationships/tags" Target="../tags/tag684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88.xml"/><Relationship Id="rId4" Type="http://schemas.openxmlformats.org/officeDocument/2006/relationships/tags" Target="../tags/tag68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691.xml"/><Relationship Id="rId2" Type="http://schemas.openxmlformats.org/officeDocument/2006/relationships/tags" Target="../tags/tag690.xml"/><Relationship Id="rId1" Type="http://schemas.openxmlformats.org/officeDocument/2006/relationships/tags" Target="../tags/tag689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93.xml"/><Relationship Id="rId4" Type="http://schemas.openxmlformats.org/officeDocument/2006/relationships/tags" Target="../tags/tag692.xml"/></Relationships>
</file>

<file path=ppt/slideLayouts/_rels/slideLayout122.xml.rels><?xml version="1.0" encoding="UTF-8" standalone="yes"?>
<Relationships xmlns="http://schemas.openxmlformats.org/package/2006/relationships"><Relationship Id="rId8" Type="http://schemas.openxmlformats.org/officeDocument/2006/relationships/tags" Target="../tags/tag710.xml"/><Relationship Id="rId3" Type="http://schemas.openxmlformats.org/officeDocument/2006/relationships/tags" Target="../tags/tag705.xml"/><Relationship Id="rId7" Type="http://schemas.openxmlformats.org/officeDocument/2006/relationships/tags" Target="../tags/tag709.xml"/><Relationship Id="rId2" Type="http://schemas.openxmlformats.org/officeDocument/2006/relationships/tags" Target="../tags/tag704.xml"/><Relationship Id="rId1" Type="http://schemas.openxmlformats.org/officeDocument/2006/relationships/tags" Target="../tags/tag703.xml"/><Relationship Id="rId6" Type="http://schemas.openxmlformats.org/officeDocument/2006/relationships/tags" Target="../tags/tag708.xml"/><Relationship Id="rId5" Type="http://schemas.openxmlformats.org/officeDocument/2006/relationships/tags" Target="../tags/tag707.xml"/><Relationship Id="rId10" Type="http://schemas.openxmlformats.org/officeDocument/2006/relationships/slideMaster" Target="../slideMasters/slideMaster12.xml"/><Relationship Id="rId4" Type="http://schemas.openxmlformats.org/officeDocument/2006/relationships/tags" Target="../tags/tag706.xml"/><Relationship Id="rId9" Type="http://schemas.openxmlformats.org/officeDocument/2006/relationships/tags" Target="../tags/tag71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714.xml"/><Relationship Id="rId2" Type="http://schemas.openxmlformats.org/officeDocument/2006/relationships/tags" Target="../tags/tag713.xml"/><Relationship Id="rId1" Type="http://schemas.openxmlformats.org/officeDocument/2006/relationships/tags" Target="../tags/tag712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16.xml"/><Relationship Id="rId4" Type="http://schemas.openxmlformats.org/officeDocument/2006/relationships/tags" Target="../tags/tag715.xml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tags" Target="../tags/tag724.xml"/><Relationship Id="rId3" Type="http://schemas.openxmlformats.org/officeDocument/2006/relationships/tags" Target="../tags/tag719.xml"/><Relationship Id="rId7" Type="http://schemas.openxmlformats.org/officeDocument/2006/relationships/tags" Target="../tags/tag723.xml"/><Relationship Id="rId2" Type="http://schemas.openxmlformats.org/officeDocument/2006/relationships/tags" Target="../tags/tag718.xml"/><Relationship Id="rId1" Type="http://schemas.openxmlformats.org/officeDocument/2006/relationships/tags" Target="../tags/tag717.xml"/><Relationship Id="rId6" Type="http://schemas.openxmlformats.org/officeDocument/2006/relationships/tags" Target="../tags/tag722.xml"/><Relationship Id="rId5" Type="http://schemas.openxmlformats.org/officeDocument/2006/relationships/tags" Target="../tags/tag721.xml"/><Relationship Id="rId10" Type="http://schemas.openxmlformats.org/officeDocument/2006/relationships/slideMaster" Target="../slideMasters/slideMaster12.xml"/><Relationship Id="rId4" Type="http://schemas.openxmlformats.org/officeDocument/2006/relationships/tags" Target="../tags/tag720.xml"/><Relationship Id="rId9" Type="http://schemas.openxmlformats.org/officeDocument/2006/relationships/tags" Target="../tags/tag72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tags" Target="../tags/tag728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727.xml"/><Relationship Id="rId1" Type="http://schemas.openxmlformats.org/officeDocument/2006/relationships/tags" Target="../tags/tag726.xml"/><Relationship Id="rId6" Type="http://schemas.openxmlformats.org/officeDocument/2006/relationships/tags" Target="../tags/tag731.xml"/><Relationship Id="rId5" Type="http://schemas.openxmlformats.org/officeDocument/2006/relationships/tags" Target="../tags/tag730.xml"/><Relationship Id="rId4" Type="http://schemas.openxmlformats.org/officeDocument/2006/relationships/tags" Target="../tags/tag729.xml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tags" Target="../tags/tag739.xml"/><Relationship Id="rId3" Type="http://schemas.openxmlformats.org/officeDocument/2006/relationships/tags" Target="../tags/tag734.xml"/><Relationship Id="rId7" Type="http://schemas.openxmlformats.org/officeDocument/2006/relationships/tags" Target="../tags/tag738.xml"/><Relationship Id="rId2" Type="http://schemas.openxmlformats.org/officeDocument/2006/relationships/tags" Target="../tags/tag733.xml"/><Relationship Id="rId1" Type="http://schemas.openxmlformats.org/officeDocument/2006/relationships/tags" Target="../tags/tag732.xml"/><Relationship Id="rId6" Type="http://schemas.openxmlformats.org/officeDocument/2006/relationships/tags" Target="../tags/tag737.xml"/><Relationship Id="rId5" Type="http://schemas.openxmlformats.org/officeDocument/2006/relationships/tags" Target="../tags/tag736.xml"/><Relationship Id="rId4" Type="http://schemas.openxmlformats.org/officeDocument/2006/relationships/tags" Target="../tags/tag735.xml"/><Relationship Id="rId9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tags" Target="../tags/tag742.xml"/><Relationship Id="rId2" Type="http://schemas.openxmlformats.org/officeDocument/2006/relationships/tags" Target="../tags/tag741.xml"/><Relationship Id="rId1" Type="http://schemas.openxmlformats.org/officeDocument/2006/relationships/tags" Target="../tags/tag740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74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tags" Target="../tags/tag746.xml"/><Relationship Id="rId2" Type="http://schemas.openxmlformats.org/officeDocument/2006/relationships/tags" Target="../tags/tag745.xml"/><Relationship Id="rId1" Type="http://schemas.openxmlformats.org/officeDocument/2006/relationships/tags" Target="../tags/tag744.xml"/><Relationship Id="rId4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749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748.xml"/><Relationship Id="rId1" Type="http://schemas.openxmlformats.org/officeDocument/2006/relationships/tags" Target="../tags/tag747.xml"/><Relationship Id="rId6" Type="http://schemas.openxmlformats.org/officeDocument/2006/relationships/tags" Target="../tags/tag752.xml"/><Relationship Id="rId5" Type="http://schemas.openxmlformats.org/officeDocument/2006/relationships/tags" Target="../tags/tag751.xml"/><Relationship Id="rId4" Type="http://schemas.openxmlformats.org/officeDocument/2006/relationships/tags" Target="../tags/tag75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tags" Target="../tags/tag760.xml"/><Relationship Id="rId3" Type="http://schemas.openxmlformats.org/officeDocument/2006/relationships/tags" Target="../tags/tag755.xml"/><Relationship Id="rId7" Type="http://schemas.openxmlformats.org/officeDocument/2006/relationships/tags" Target="../tags/tag759.xml"/><Relationship Id="rId2" Type="http://schemas.openxmlformats.org/officeDocument/2006/relationships/tags" Target="../tags/tag754.xml"/><Relationship Id="rId1" Type="http://schemas.openxmlformats.org/officeDocument/2006/relationships/tags" Target="../tags/tag753.xml"/><Relationship Id="rId6" Type="http://schemas.openxmlformats.org/officeDocument/2006/relationships/tags" Target="../tags/tag758.xml"/><Relationship Id="rId11" Type="http://schemas.openxmlformats.org/officeDocument/2006/relationships/slideMaster" Target="../slideMasters/slideMaster12.xml"/><Relationship Id="rId5" Type="http://schemas.openxmlformats.org/officeDocument/2006/relationships/tags" Target="../tags/tag757.xml"/><Relationship Id="rId10" Type="http://schemas.openxmlformats.org/officeDocument/2006/relationships/tags" Target="../tags/tag762.xml"/><Relationship Id="rId4" Type="http://schemas.openxmlformats.org/officeDocument/2006/relationships/tags" Target="../tags/tag756.xml"/><Relationship Id="rId9" Type="http://schemas.openxmlformats.org/officeDocument/2006/relationships/tags" Target="../tags/tag761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765.xml"/><Relationship Id="rId2" Type="http://schemas.openxmlformats.org/officeDocument/2006/relationships/tags" Target="../tags/tag764.xml"/><Relationship Id="rId1" Type="http://schemas.openxmlformats.org/officeDocument/2006/relationships/tags" Target="../tags/tag763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67.xml"/><Relationship Id="rId4" Type="http://schemas.openxmlformats.org/officeDocument/2006/relationships/tags" Target="../tags/tag766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tags" Target="../tags/tag770.xml"/><Relationship Id="rId2" Type="http://schemas.openxmlformats.org/officeDocument/2006/relationships/tags" Target="../tags/tag769.xml"/><Relationship Id="rId1" Type="http://schemas.openxmlformats.org/officeDocument/2006/relationships/tags" Target="../tags/tag768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72.xml"/><Relationship Id="rId4" Type="http://schemas.openxmlformats.org/officeDocument/2006/relationships/tags" Target="../tags/tag771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tags" Target="../tags/tag780.xml"/><Relationship Id="rId2" Type="http://schemas.openxmlformats.org/officeDocument/2006/relationships/tags" Target="../tags/tag779.xml"/><Relationship Id="rId1" Type="http://schemas.openxmlformats.org/officeDocument/2006/relationships/tags" Target="../tags/tag778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782.xml"/><Relationship Id="rId4" Type="http://schemas.openxmlformats.org/officeDocument/2006/relationships/tags" Target="../tags/tag781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tags" Target="../tags/tag785.xml"/><Relationship Id="rId2" Type="http://schemas.openxmlformats.org/officeDocument/2006/relationships/tags" Target="../tags/tag784.xml"/><Relationship Id="rId1" Type="http://schemas.openxmlformats.org/officeDocument/2006/relationships/tags" Target="../tags/tag783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787.xml"/><Relationship Id="rId4" Type="http://schemas.openxmlformats.org/officeDocument/2006/relationships/tags" Target="../tags/tag786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790.xml"/><Relationship Id="rId2" Type="http://schemas.openxmlformats.org/officeDocument/2006/relationships/tags" Target="../tags/tag789.xml"/><Relationship Id="rId1" Type="http://schemas.openxmlformats.org/officeDocument/2006/relationships/tags" Target="../tags/tag788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792.xml"/><Relationship Id="rId4" Type="http://schemas.openxmlformats.org/officeDocument/2006/relationships/tags" Target="../tags/tag791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795.xml"/><Relationship Id="rId7" Type="http://schemas.openxmlformats.org/officeDocument/2006/relationships/slideMaster" Target="../slideMasters/slideMaster13.xml"/><Relationship Id="rId2" Type="http://schemas.openxmlformats.org/officeDocument/2006/relationships/tags" Target="../tags/tag794.xml"/><Relationship Id="rId1" Type="http://schemas.openxmlformats.org/officeDocument/2006/relationships/tags" Target="../tags/tag793.xml"/><Relationship Id="rId6" Type="http://schemas.openxmlformats.org/officeDocument/2006/relationships/tags" Target="../tags/tag798.xml"/><Relationship Id="rId5" Type="http://schemas.openxmlformats.org/officeDocument/2006/relationships/tags" Target="../tags/tag797.xml"/><Relationship Id="rId4" Type="http://schemas.openxmlformats.org/officeDocument/2006/relationships/tags" Target="../tags/tag796.xml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tags" Target="../tags/tag806.xml"/><Relationship Id="rId3" Type="http://schemas.openxmlformats.org/officeDocument/2006/relationships/tags" Target="../tags/tag801.xml"/><Relationship Id="rId7" Type="http://schemas.openxmlformats.org/officeDocument/2006/relationships/tags" Target="../tags/tag805.xml"/><Relationship Id="rId2" Type="http://schemas.openxmlformats.org/officeDocument/2006/relationships/tags" Target="../tags/tag800.xml"/><Relationship Id="rId1" Type="http://schemas.openxmlformats.org/officeDocument/2006/relationships/tags" Target="../tags/tag799.xml"/><Relationship Id="rId6" Type="http://schemas.openxmlformats.org/officeDocument/2006/relationships/tags" Target="../tags/tag804.xml"/><Relationship Id="rId5" Type="http://schemas.openxmlformats.org/officeDocument/2006/relationships/tags" Target="../tags/tag803.xml"/><Relationship Id="rId4" Type="http://schemas.openxmlformats.org/officeDocument/2006/relationships/tags" Target="../tags/tag802.xml"/><Relationship Id="rId9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809.xml"/><Relationship Id="rId2" Type="http://schemas.openxmlformats.org/officeDocument/2006/relationships/tags" Target="../tags/tag808.xml"/><Relationship Id="rId1" Type="http://schemas.openxmlformats.org/officeDocument/2006/relationships/tags" Target="../tags/tag807.xml"/><Relationship Id="rId5" Type="http://schemas.openxmlformats.org/officeDocument/2006/relationships/slideMaster" Target="../slideMasters/slideMaster13.xml"/><Relationship Id="rId4" Type="http://schemas.openxmlformats.org/officeDocument/2006/relationships/tags" Target="../tags/tag810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813.xml"/><Relationship Id="rId2" Type="http://schemas.openxmlformats.org/officeDocument/2006/relationships/tags" Target="../tags/tag812.xml"/><Relationship Id="rId1" Type="http://schemas.openxmlformats.org/officeDocument/2006/relationships/tags" Target="../tags/tag811.xml"/><Relationship Id="rId4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816.xml"/><Relationship Id="rId7" Type="http://schemas.openxmlformats.org/officeDocument/2006/relationships/slideMaster" Target="../slideMasters/slideMaster13.xml"/><Relationship Id="rId2" Type="http://schemas.openxmlformats.org/officeDocument/2006/relationships/tags" Target="../tags/tag815.xml"/><Relationship Id="rId1" Type="http://schemas.openxmlformats.org/officeDocument/2006/relationships/tags" Target="../tags/tag814.xml"/><Relationship Id="rId6" Type="http://schemas.openxmlformats.org/officeDocument/2006/relationships/tags" Target="../tags/tag819.xml"/><Relationship Id="rId5" Type="http://schemas.openxmlformats.org/officeDocument/2006/relationships/tags" Target="../tags/tag818.xml"/><Relationship Id="rId4" Type="http://schemas.openxmlformats.org/officeDocument/2006/relationships/tags" Target="../tags/tag817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822.xml"/><Relationship Id="rId7" Type="http://schemas.openxmlformats.org/officeDocument/2006/relationships/slideMaster" Target="../slideMasters/slideMaster13.xml"/><Relationship Id="rId2" Type="http://schemas.openxmlformats.org/officeDocument/2006/relationships/tags" Target="../tags/tag821.xml"/><Relationship Id="rId1" Type="http://schemas.openxmlformats.org/officeDocument/2006/relationships/tags" Target="../tags/tag820.xml"/><Relationship Id="rId6" Type="http://schemas.openxmlformats.org/officeDocument/2006/relationships/tags" Target="../tags/tag825.xml"/><Relationship Id="rId5" Type="http://schemas.openxmlformats.org/officeDocument/2006/relationships/tags" Target="../tags/tag824.xml"/><Relationship Id="rId4" Type="http://schemas.openxmlformats.org/officeDocument/2006/relationships/tags" Target="../tags/tag82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828.xml"/><Relationship Id="rId2" Type="http://schemas.openxmlformats.org/officeDocument/2006/relationships/tags" Target="../tags/tag827.xml"/><Relationship Id="rId1" Type="http://schemas.openxmlformats.org/officeDocument/2006/relationships/tags" Target="../tags/tag826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830.xml"/><Relationship Id="rId4" Type="http://schemas.openxmlformats.org/officeDocument/2006/relationships/tags" Target="../tags/tag829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833.xml"/><Relationship Id="rId2" Type="http://schemas.openxmlformats.org/officeDocument/2006/relationships/tags" Target="../tags/tag832.xml"/><Relationship Id="rId1" Type="http://schemas.openxmlformats.org/officeDocument/2006/relationships/tags" Target="../tags/tag831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835.xml"/><Relationship Id="rId4" Type="http://schemas.openxmlformats.org/officeDocument/2006/relationships/tags" Target="../tags/tag834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tags" Target="../tags/tag843.xml"/><Relationship Id="rId2" Type="http://schemas.openxmlformats.org/officeDocument/2006/relationships/tags" Target="../tags/tag842.xml"/><Relationship Id="rId1" Type="http://schemas.openxmlformats.org/officeDocument/2006/relationships/tags" Target="../tags/tag841.xml"/><Relationship Id="rId6" Type="http://schemas.openxmlformats.org/officeDocument/2006/relationships/slideMaster" Target="../slideMasters/slideMaster14.xml"/><Relationship Id="rId5" Type="http://schemas.openxmlformats.org/officeDocument/2006/relationships/tags" Target="../tags/tag845.xml"/><Relationship Id="rId4" Type="http://schemas.openxmlformats.org/officeDocument/2006/relationships/tags" Target="../tags/tag84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tags" Target="../tags/tag848.xml"/><Relationship Id="rId2" Type="http://schemas.openxmlformats.org/officeDocument/2006/relationships/tags" Target="../tags/tag847.xml"/><Relationship Id="rId1" Type="http://schemas.openxmlformats.org/officeDocument/2006/relationships/tags" Target="../tags/tag846.xml"/><Relationship Id="rId6" Type="http://schemas.openxmlformats.org/officeDocument/2006/relationships/slideMaster" Target="../slideMasters/slideMaster14.xml"/><Relationship Id="rId5" Type="http://schemas.openxmlformats.org/officeDocument/2006/relationships/tags" Target="../tags/tag850.xml"/><Relationship Id="rId4" Type="http://schemas.openxmlformats.org/officeDocument/2006/relationships/tags" Target="../tags/tag849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853.xml"/><Relationship Id="rId2" Type="http://schemas.openxmlformats.org/officeDocument/2006/relationships/tags" Target="../tags/tag852.xml"/><Relationship Id="rId1" Type="http://schemas.openxmlformats.org/officeDocument/2006/relationships/tags" Target="../tags/tag851.xml"/><Relationship Id="rId6" Type="http://schemas.openxmlformats.org/officeDocument/2006/relationships/slideMaster" Target="../slideMasters/slideMaster14.xml"/><Relationship Id="rId5" Type="http://schemas.openxmlformats.org/officeDocument/2006/relationships/tags" Target="../tags/tag855.xml"/><Relationship Id="rId4" Type="http://schemas.openxmlformats.org/officeDocument/2006/relationships/tags" Target="../tags/tag85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858.xml"/><Relationship Id="rId7" Type="http://schemas.openxmlformats.org/officeDocument/2006/relationships/slideMaster" Target="../slideMasters/slideMaster14.xml"/><Relationship Id="rId2" Type="http://schemas.openxmlformats.org/officeDocument/2006/relationships/tags" Target="../tags/tag857.xml"/><Relationship Id="rId1" Type="http://schemas.openxmlformats.org/officeDocument/2006/relationships/tags" Target="../tags/tag856.xml"/><Relationship Id="rId6" Type="http://schemas.openxmlformats.org/officeDocument/2006/relationships/tags" Target="../tags/tag861.xml"/><Relationship Id="rId5" Type="http://schemas.openxmlformats.org/officeDocument/2006/relationships/tags" Target="../tags/tag860.xml"/><Relationship Id="rId4" Type="http://schemas.openxmlformats.org/officeDocument/2006/relationships/tags" Target="../tags/tag859.xml"/></Relationships>
</file>

<file path=ppt/slideLayouts/_rels/slideLayout148.xml.rels><?xml version="1.0" encoding="UTF-8" standalone="yes"?>
<Relationships xmlns="http://schemas.openxmlformats.org/package/2006/relationships"><Relationship Id="rId8" Type="http://schemas.openxmlformats.org/officeDocument/2006/relationships/tags" Target="../tags/tag869.xml"/><Relationship Id="rId3" Type="http://schemas.openxmlformats.org/officeDocument/2006/relationships/tags" Target="../tags/tag864.xml"/><Relationship Id="rId7" Type="http://schemas.openxmlformats.org/officeDocument/2006/relationships/tags" Target="../tags/tag868.xml"/><Relationship Id="rId2" Type="http://schemas.openxmlformats.org/officeDocument/2006/relationships/tags" Target="../tags/tag863.xml"/><Relationship Id="rId1" Type="http://schemas.openxmlformats.org/officeDocument/2006/relationships/tags" Target="../tags/tag862.xml"/><Relationship Id="rId6" Type="http://schemas.openxmlformats.org/officeDocument/2006/relationships/tags" Target="../tags/tag867.xml"/><Relationship Id="rId5" Type="http://schemas.openxmlformats.org/officeDocument/2006/relationships/tags" Target="../tags/tag866.xml"/><Relationship Id="rId4" Type="http://schemas.openxmlformats.org/officeDocument/2006/relationships/tags" Target="../tags/tag865.xml"/><Relationship Id="rId9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tags" Target="../tags/tag872.xml"/><Relationship Id="rId2" Type="http://schemas.openxmlformats.org/officeDocument/2006/relationships/tags" Target="../tags/tag871.xml"/><Relationship Id="rId1" Type="http://schemas.openxmlformats.org/officeDocument/2006/relationships/tags" Target="../tags/tag870.xml"/><Relationship Id="rId5" Type="http://schemas.openxmlformats.org/officeDocument/2006/relationships/slideMaster" Target="../slideMasters/slideMaster14.xml"/><Relationship Id="rId4" Type="http://schemas.openxmlformats.org/officeDocument/2006/relationships/tags" Target="../tags/tag87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tags" Target="../tags/tag876.xml"/><Relationship Id="rId2" Type="http://schemas.openxmlformats.org/officeDocument/2006/relationships/tags" Target="../tags/tag875.xml"/><Relationship Id="rId1" Type="http://schemas.openxmlformats.org/officeDocument/2006/relationships/tags" Target="../tags/tag874.xml"/><Relationship Id="rId4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879.xml"/><Relationship Id="rId7" Type="http://schemas.openxmlformats.org/officeDocument/2006/relationships/slideMaster" Target="../slideMasters/slideMaster14.xml"/><Relationship Id="rId2" Type="http://schemas.openxmlformats.org/officeDocument/2006/relationships/tags" Target="../tags/tag878.xml"/><Relationship Id="rId1" Type="http://schemas.openxmlformats.org/officeDocument/2006/relationships/tags" Target="../tags/tag877.xml"/><Relationship Id="rId6" Type="http://schemas.openxmlformats.org/officeDocument/2006/relationships/tags" Target="../tags/tag882.xml"/><Relationship Id="rId5" Type="http://schemas.openxmlformats.org/officeDocument/2006/relationships/tags" Target="../tags/tag881.xml"/><Relationship Id="rId4" Type="http://schemas.openxmlformats.org/officeDocument/2006/relationships/tags" Target="../tags/tag880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885.xml"/><Relationship Id="rId7" Type="http://schemas.openxmlformats.org/officeDocument/2006/relationships/slideMaster" Target="../slideMasters/slideMaster14.xml"/><Relationship Id="rId2" Type="http://schemas.openxmlformats.org/officeDocument/2006/relationships/tags" Target="../tags/tag884.xml"/><Relationship Id="rId1" Type="http://schemas.openxmlformats.org/officeDocument/2006/relationships/tags" Target="../tags/tag883.xml"/><Relationship Id="rId6" Type="http://schemas.openxmlformats.org/officeDocument/2006/relationships/tags" Target="../tags/tag888.xml"/><Relationship Id="rId5" Type="http://schemas.openxmlformats.org/officeDocument/2006/relationships/tags" Target="../tags/tag887.xml"/><Relationship Id="rId4" Type="http://schemas.openxmlformats.org/officeDocument/2006/relationships/tags" Target="../tags/tag886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891.xml"/><Relationship Id="rId2" Type="http://schemas.openxmlformats.org/officeDocument/2006/relationships/tags" Target="../tags/tag890.xml"/><Relationship Id="rId1" Type="http://schemas.openxmlformats.org/officeDocument/2006/relationships/tags" Target="../tags/tag889.xml"/><Relationship Id="rId6" Type="http://schemas.openxmlformats.org/officeDocument/2006/relationships/slideMaster" Target="../slideMasters/slideMaster14.xml"/><Relationship Id="rId5" Type="http://schemas.openxmlformats.org/officeDocument/2006/relationships/tags" Target="../tags/tag893.xml"/><Relationship Id="rId4" Type="http://schemas.openxmlformats.org/officeDocument/2006/relationships/tags" Target="../tags/tag892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896.xml"/><Relationship Id="rId2" Type="http://schemas.openxmlformats.org/officeDocument/2006/relationships/tags" Target="../tags/tag895.xml"/><Relationship Id="rId1" Type="http://schemas.openxmlformats.org/officeDocument/2006/relationships/tags" Target="../tags/tag894.xml"/><Relationship Id="rId6" Type="http://schemas.openxmlformats.org/officeDocument/2006/relationships/slideMaster" Target="../slideMasters/slideMaster14.xml"/><Relationship Id="rId5" Type="http://schemas.openxmlformats.org/officeDocument/2006/relationships/tags" Target="../tags/tag898.xml"/><Relationship Id="rId4" Type="http://schemas.openxmlformats.org/officeDocument/2006/relationships/tags" Target="../tags/tag897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906.xml"/><Relationship Id="rId2" Type="http://schemas.openxmlformats.org/officeDocument/2006/relationships/tags" Target="../tags/tag905.xml"/><Relationship Id="rId1" Type="http://schemas.openxmlformats.org/officeDocument/2006/relationships/tags" Target="../tags/tag904.x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908.xml"/><Relationship Id="rId4" Type="http://schemas.openxmlformats.org/officeDocument/2006/relationships/tags" Target="../tags/tag907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tags" Target="../tags/tag911.xml"/><Relationship Id="rId2" Type="http://schemas.openxmlformats.org/officeDocument/2006/relationships/tags" Target="../tags/tag910.xml"/><Relationship Id="rId1" Type="http://schemas.openxmlformats.org/officeDocument/2006/relationships/tags" Target="../tags/tag909.x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913.xml"/><Relationship Id="rId4" Type="http://schemas.openxmlformats.org/officeDocument/2006/relationships/tags" Target="../tags/tag912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tags" Target="../tags/tag916.xml"/><Relationship Id="rId2" Type="http://schemas.openxmlformats.org/officeDocument/2006/relationships/tags" Target="../tags/tag915.xml"/><Relationship Id="rId1" Type="http://schemas.openxmlformats.org/officeDocument/2006/relationships/tags" Target="../tags/tag914.x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918.xml"/><Relationship Id="rId4" Type="http://schemas.openxmlformats.org/officeDocument/2006/relationships/tags" Target="../tags/tag917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tags" Target="../tags/tag921.xml"/><Relationship Id="rId7" Type="http://schemas.openxmlformats.org/officeDocument/2006/relationships/slideMaster" Target="../slideMasters/slideMaster15.xml"/><Relationship Id="rId2" Type="http://schemas.openxmlformats.org/officeDocument/2006/relationships/tags" Target="../tags/tag920.xml"/><Relationship Id="rId1" Type="http://schemas.openxmlformats.org/officeDocument/2006/relationships/tags" Target="../tags/tag919.xml"/><Relationship Id="rId6" Type="http://schemas.openxmlformats.org/officeDocument/2006/relationships/tags" Target="../tags/tag924.xml"/><Relationship Id="rId5" Type="http://schemas.openxmlformats.org/officeDocument/2006/relationships/tags" Target="../tags/tag923.xml"/><Relationship Id="rId4" Type="http://schemas.openxmlformats.org/officeDocument/2006/relationships/tags" Target="../tags/tag922.xml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tags" Target="../tags/tag932.xml"/><Relationship Id="rId3" Type="http://schemas.openxmlformats.org/officeDocument/2006/relationships/tags" Target="../tags/tag927.xml"/><Relationship Id="rId7" Type="http://schemas.openxmlformats.org/officeDocument/2006/relationships/tags" Target="../tags/tag931.xml"/><Relationship Id="rId2" Type="http://schemas.openxmlformats.org/officeDocument/2006/relationships/tags" Target="../tags/tag926.xml"/><Relationship Id="rId1" Type="http://schemas.openxmlformats.org/officeDocument/2006/relationships/tags" Target="../tags/tag925.xml"/><Relationship Id="rId6" Type="http://schemas.openxmlformats.org/officeDocument/2006/relationships/tags" Target="../tags/tag930.xml"/><Relationship Id="rId5" Type="http://schemas.openxmlformats.org/officeDocument/2006/relationships/tags" Target="../tags/tag929.xml"/><Relationship Id="rId4" Type="http://schemas.openxmlformats.org/officeDocument/2006/relationships/tags" Target="../tags/tag928.xml"/><Relationship Id="rId9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tags" Target="../tags/tag935.xml"/><Relationship Id="rId2" Type="http://schemas.openxmlformats.org/officeDocument/2006/relationships/tags" Target="../tags/tag934.xml"/><Relationship Id="rId1" Type="http://schemas.openxmlformats.org/officeDocument/2006/relationships/tags" Target="../tags/tag933.xml"/><Relationship Id="rId5" Type="http://schemas.openxmlformats.org/officeDocument/2006/relationships/slideMaster" Target="../slideMasters/slideMaster15.xml"/><Relationship Id="rId4" Type="http://schemas.openxmlformats.org/officeDocument/2006/relationships/tags" Target="../tags/tag93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tags" Target="../tags/tag939.xml"/><Relationship Id="rId2" Type="http://schemas.openxmlformats.org/officeDocument/2006/relationships/tags" Target="../tags/tag938.xml"/><Relationship Id="rId1" Type="http://schemas.openxmlformats.org/officeDocument/2006/relationships/tags" Target="../tags/tag937.xml"/><Relationship Id="rId4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tags" Target="../tags/tag942.xml"/><Relationship Id="rId7" Type="http://schemas.openxmlformats.org/officeDocument/2006/relationships/slideMaster" Target="../slideMasters/slideMaster15.xml"/><Relationship Id="rId2" Type="http://schemas.openxmlformats.org/officeDocument/2006/relationships/tags" Target="../tags/tag941.xml"/><Relationship Id="rId1" Type="http://schemas.openxmlformats.org/officeDocument/2006/relationships/tags" Target="../tags/tag940.xml"/><Relationship Id="rId6" Type="http://schemas.openxmlformats.org/officeDocument/2006/relationships/tags" Target="../tags/tag945.xml"/><Relationship Id="rId5" Type="http://schemas.openxmlformats.org/officeDocument/2006/relationships/tags" Target="../tags/tag944.xml"/><Relationship Id="rId4" Type="http://schemas.openxmlformats.org/officeDocument/2006/relationships/tags" Target="../tags/tag943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tags" Target="../tags/tag948.xml"/><Relationship Id="rId7" Type="http://schemas.openxmlformats.org/officeDocument/2006/relationships/slideMaster" Target="../slideMasters/slideMaster15.xml"/><Relationship Id="rId2" Type="http://schemas.openxmlformats.org/officeDocument/2006/relationships/tags" Target="../tags/tag947.xml"/><Relationship Id="rId1" Type="http://schemas.openxmlformats.org/officeDocument/2006/relationships/tags" Target="../tags/tag946.xml"/><Relationship Id="rId6" Type="http://schemas.openxmlformats.org/officeDocument/2006/relationships/tags" Target="../tags/tag951.xml"/><Relationship Id="rId5" Type="http://schemas.openxmlformats.org/officeDocument/2006/relationships/tags" Target="../tags/tag950.xml"/><Relationship Id="rId4" Type="http://schemas.openxmlformats.org/officeDocument/2006/relationships/tags" Target="../tags/tag949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tags" Target="../tags/tag954.xml"/><Relationship Id="rId2" Type="http://schemas.openxmlformats.org/officeDocument/2006/relationships/tags" Target="../tags/tag953.xml"/><Relationship Id="rId1" Type="http://schemas.openxmlformats.org/officeDocument/2006/relationships/tags" Target="../tags/tag952.x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956.xml"/><Relationship Id="rId4" Type="http://schemas.openxmlformats.org/officeDocument/2006/relationships/tags" Target="../tags/tag955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tags" Target="../tags/tag959.xml"/><Relationship Id="rId2" Type="http://schemas.openxmlformats.org/officeDocument/2006/relationships/tags" Target="../tags/tag958.xml"/><Relationship Id="rId1" Type="http://schemas.openxmlformats.org/officeDocument/2006/relationships/tags" Target="../tags/tag957.x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961.xml"/><Relationship Id="rId4" Type="http://schemas.openxmlformats.org/officeDocument/2006/relationships/tags" Target="../tags/tag960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tags" Target="../tags/tag969.xml"/><Relationship Id="rId2" Type="http://schemas.openxmlformats.org/officeDocument/2006/relationships/tags" Target="../tags/tag968.xml"/><Relationship Id="rId1" Type="http://schemas.openxmlformats.org/officeDocument/2006/relationships/tags" Target="../tags/tag967.xml"/><Relationship Id="rId6" Type="http://schemas.openxmlformats.org/officeDocument/2006/relationships/slideMaster" Target="../slideMasters/slideMaster16.xml"/><Relationship Id="rId5" Type="http://schemas.openxmlformats.org/officeDocument/2006/relationships/tags" Target="../tags/tag971.xml"/><Relationship Id="rId4" Type="http://schemas.openxmlformats.org/officeDocument/2006/relationships/tags" Target="../tags/tag970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tags" Target="../tags/tag974.xml"/><Relationship Id="rId2" Type="http://schemas.openxmlformats.org/officeDocument/2006/relationships/tags" Target="../tags/tag973.xml"/><Relationship Id="rId1" Type="http://schemas.openxmlformats.org/officeDocument/2006/relationships/tags" Target="../tags/tag972.xml"/><Relationship Id="rId6" Type="http://schemas.openxmlformats.org/officeDocument/2006/relationships/slideMaster" Target="../slideMasters/slideMaster16.xml"/><Relationship Id="rId5" Type="http://schemas.openxmlformats.org/officeDocument/2006/relationships/tags" Target="../tags/tag976.xml"/><Relationship Id="rId4" Type="http://schemas.openxmlformats.org/officeDocument/2006/relationships/tags" Target="../tags/tag975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tags" Target="../tags/tag979.xml"/><Relationship Id="rId2" Type="http://schemas.openxmlformats.org/officeDocument/2006/relationships/tags" Target="../tags/tag978.xml"/><Relationship Id="rId1" Type="http://schemas.openxmlformats.org/officeDocument/2006/relationships/tags" Target="../tags/tag977.xml"/><Relationship Id="rId6" Type="http://schemas.openxmlformats.org/officeDocument/2006/relationships/slideMaster" Target="../slideMasters/slideMaster16.xml"/><Relationship Id="rId5" Type="http://schemas.openxmlformats.org/officeDocument/2006/relationships/tags" Target="../tags/tag981.xml"/><Relationship Id="rId4" Type="http://schemas.openxmlformats.org/officeDocument/2006/relationships/tags" Target="../tags/tag980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tags" Target="../tags/tag984.xml"/><Relationship Id="rId7" Type="http://schemas.openxmlformats.org/officeDocument/2006/relationships/slideMaster" Target="../slideMasters/slideMaster16.xml"/><Relationship Id="rId2" Type="http://schemas.openxmlformats.org/officeDocument/2006/relationships/tags" Target="../tags/tag983.xml"/><Relationship Id="rId1" Type="http://schemas.openxmlformats.org/officeDocument/2006/relationships/tags" Target="../tags/tag982.xml"/><Relationship Id="rId6" Type="http://schemas.openxmlformats.org/officeDocument/2006/relationships/tags" Target="../tags/tag987.xml"/><Relationship Id="rId5" Type="http://schemas.openxmlformats.org/officeDocument/2006/relationships/tags" Target="../tags/tag986.xml"/><Relationship Id="rId4" Type="http://schemas.openxmlformats.org/officeDocument/2006/relationships/tags" Target="../tags/tag98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1.xml"/></Relationships>
</file>

<file path=ppt/slideLayouts/_rels/slideLayout170.xml.rels><?xml version="1.0" encoding="UTF-8" standalone="yes"?>
<Relationships xmlns="http://schemas.openxmlformats.org/package/2006/relationships"><Relationship Id="rId8" Type="http://schemas.openxmlformats.org/officeDocument/2006/relationships/tags" Target="../tags/tag995.xml"/><Relationship Id="rId3" Type="http://schemas.openxmlformats.org/officeDocument/2006/relationships/tags" Target="../tags/tag990.xml"/><Relationship Id="rId7" Type="http://schemas.openxmlformats.org/officeDocument/2006/relationships/tags" Target="../tags/tag994.xml"/><Relationship Id="rId2" Type="http://schemas.openxmlformats.org/officeDocument/2006/relationships/tags" Target="../tags/tag989.xml"/><Relationship Id="rId1" Type="http://schemas.openxmlformats.org/officeDocument/2006/relationships/tags" Target="../tags/tag988.xml"/><Relationship Id="rId6" Type="http://schemas.openxmlformats.org/officeDocument/2006/relationships/tags" Target="../tags/tag993.xml"/><Relationship Id="rId5" Type="http://schemas.openxmlformats.org/officeDocument/2006/relationships/tags" Target="../tags/tag992.xml"/><Relationship Id="rId4" Type="http://schemas.openxmlformats.org/officeDocument/2006/relationships/tags" Target="../tags/tag991.xml"/><Relationship Id="rId9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tags" Target="../tags/tag998.xml"/><Relationship Id="rId2" Type="http://schemas.openxmlformats.org/officeDocument/2006/relationships/tags" Target="../tags/tag997.xml"/><Relationship Id="rId1" Type="http://schemas.openxmlformats.org/officeDocument/2006/relationships/tags" Target="../tags/tag996.xml"/><Relationship Id="rId5" Type="http://schemas.openxmlformats.org/officeDocument/2006/relationships/slideMaster" Target="../slideMasters/slideMaster16.xml"/><Relationship Id="rId4" Type="http://schemas.openxmlformats.org/officeDocument/2006/relationships/tags" Target="../tags/tag999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tags" Target="../tags/tag1002.xml"/><Relationship Id="rId2" Type="http://schemas.openxmlformats.org/officeDocument/2006/relationships/tags" Target="../tags/tag1001.xml"/><Relationship Id="rId1" Type="http://schemas.openxmlformats.org/officeDocument/2006/relationships/tags" Target="../tags/tag1000.xml"/><Relationship Id="rId4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tags" Target="../tags/tag1005.xml"/><Relationship Id="rId7" Type="http://schemas.openxmlformats.org/officeDocument/2006/relationships/slideMaster" Target="../slideMasters/slideMaster16.xml"/><Relationship Id="rId2" Type="http://schemas.openxmlformats.org/officeDocument/2006/relationships/tags" Target="../tags/tag1004.xml"/><Relationship Id="rId1" Type="http://schemas.openxmlformats.org/officeDocument/2006/relationships/tags" Target="../tags/tag1003.xml"/><Relationship Id="rId6" Type="http://schemas.openxmlformats.org/officeDocument/2006/relationships/tags" Target="../tags/tag1008.xml"/><Relationship Id="rId5" Type="http://schemas.openxmlformats.org/officeDocument/2006/relationships/tags" Target="../tags/tag1007.xml"/><Relationship Id="rId4" Type="http://schemas.openxmlformats.org/officeDocument/2006/relationships/tags" Target="../tags/tag100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1011.xml"/><Relationship Id="rId7" Type="http://schemas.openxmlformats.org/officeDocument/2006/relationships/slideMaster" Target="../slideMasters/slideMaster16.xml"/><Relationship Id="rId2" Type="http://schemas.openxmlformats.org/officeDocument/2006/relationships/tags" Target="../tags/tag1010.xml"/><Relationship Id="rId1" Type="http://schemas.openxmlformats.org/officeDocument/2006/relationships/tags" Target="../tags/tag1009.xml"/><Relationship Id="rId6" Type="http://schemas.openxmlformats.org/officeDocument/2006/relationships/tags" Target="../tags/tag1014.xml"/><Relationship Id="rId5" Type="http://schemas.openxmlformats.org/officeDocument/2006/relationships/tags" Target="../tags/tag1013.xml"/><Relationship Id="rId4" Type="http://schemas.openxmlformats.org/officeDocument/2006/relationships/tags" Target="../tags/tag1012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tags" Target="../tags/tag1017.xml"/><Relationship Id="rId2" Type="http://schemas.openxmlformats.org/officeDocument/2006/relationships/tags" Target="../tags/tag1016.xml"/><Relationship Id="rId1" Type="http://schemas.openxmlformats.org/officeDocument/2006/relationships/tags" Target="../tags/tag1015.xml"/><Relationship Id="rId6" Type="http://schemas.openxmlformats.org/officeDocument/2006/relationships/slideMaster" Target="../slideMasters/slideMaster16.xml"/><Relationship Id="rId5" Type="http://schemas.openxmlformats.org/officeDocument/2006/relationships/tags" Target="../tags/tag1019.xml"/><Relationship Id="rId4" Type="http://schemas.openxmlformats.org/officeDocument/2006/relationships/tags" Target="../tags/tag1018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tags" Target="../tags/tag1022.xml"/><Relationship Id="rId2" Type="http://schemas.openxmlformats.org/officeDocument/2006/relationships/tags" Target="../tags/tag1021.xml"/><Relationship Id="rId1" Type="http://schemas.openxmlformats.org/officeDocument/2006/relationships/tags" Target="../tags/tag1020.xml"/><Relationship Id="rId6" Type="http://schemas.openxmlformats.org/officeDocument/2006/relationships/slideMaster" Target="../slideMasters/slideMaster16.xml"/><Relationship Id="rId5" Type="http://schemas.openxmlformats.org/officeDocument/2006/relationships/tags" Target="../tags/tag1024.xml"/><Relationship Id="rId4" Type="http://schemas.openxmlformats.org/officeDocument/2006/relationships/tags" Target="../tags/tag1023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tags" Target="../tags/tag1032.xml"/><Relationship Id="rId2" Type="http://schemas.openxmlformats.org/officeDocument/2006/relationships/tags" Target="../tags/tag1031.xml"/><Relationship Id="rId1" Type="http://schemas.openxmlformats.org/officeDocument/2006/relationships/tags" Target="../tags/tag1030.xml"/><Relationship Id="rId6" Type="http://schemas.openxmlformats.org/officeDocument/2006/relationships/slideMaster" Target="../slideMasters/slideMaster17.xml"/><Relationship Id="rId5" Type="http://schemas.openxmlformats.org/officeDocument/2006/relationships/tags" Target="../tags/tag1034.xml"/><Relationship Id="rId4" Type="http://schemas.openxmlformats.org/officeDocument/2006/relationships/tags" Target="../tags/tag1033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tags" Target="../tags/tag1037.xml"/><Relationship Id="rId2" Type="http://schemas.openxmlformats.org/officeDocument/2006/relationships/tags" Target="../tags/tag1036.xml"/><Relationship Id="rId1" Type="http://schemas.openxmlformats.org/officeDocument/2006/relationships/tags" Target="../tags/tag1035.xml"/><Relationship Id="rId6" Type="http://schemas.openxmlformats.org/officeDocument/2006/relationships/slideMaster" Target="../slideMasters/slideMaster17.xml"/><Relationship Id="rId5" Type="http://schemas.openxmlformats.org/officeDocument/2006/relationships/tags" Target="../tags/tag1039.xml"/><Relationship Id="rId4" Type="http://schemas.openxmlformats.org/officeDocument/2006/relationships/tags" Target="../tags/tag1038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tags" Target="../tags/tag1042.xml"/><Relationship Id="rId2" Type="http://schemas.openxmlformats.org/officeDocument/2006/relationships/tags" Target="../tags/tag1041.xml"/><Relationship Id="rId1" Type="http://schemas.openxmlformats.org/officeDocument/2006/relationships/tags" Target="../tags/tag1040.xml"/><Relationship Id="rId6" Type="http://schemas.openxmlformats.org/officeDocument/2006/relationships/slideMaster" Target="../slideMasters/slideMaster17.xml"/><Relationship Id="rId5" Type="http://schemas.openxmlformats.org/officeDocument/2006/relationships/tags" Target="../tags/tag1044.xml"/><Relationship Id="rId4" Type="http://schemas.openxmlformats.org/officeDocument/2006/relationships/tags" Target="../tags/tag104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tags" Target="../tags/tag1047.xml"/><Relationship Id="rId7" Type="http://schemas.openxmlformats.org/officeDocument/2006/relationships/slideMaster" Target="../slideMasters/slideMaster17.xml"/><Relationship Id="rId2" Type="http://schemas.openxmlformats.org/officeDocument/2006/relationships/tags" Target="../tags/tag1046.xml"/><Relationship Id="rId1" Type="http://schemas.openxmlformats.org/officeDocument/2006/relationships/tags" Target="../tags/tag1045.xml"/><Relationship Id="rId6" Type="http://schemas.openxmlformats.org/officeDocument/2006/relationships/tags" Target="../tags/tag1050.xml"/><Relationship Id="rId5" Type="http://schemas.openxmlformats.org/officeDocument/2006/relationships/tags" Target="../tags/tag1049.xml"/><Relationship Id="rId4" Type="http://schemas.openxmlformats.org/officeDocument/2006/relationships/tags" Target="../tags/tag1048.xml"/></Relationships>
</file>

<file path=ppt/slideLayouts/_rels/slideLayout181.xml.rels><?xml version="1.0" encoding="UTF-8" standalone="yes"?>
<Relationships xmlns="http://schemas.openxmlformats.org/package/2006/relationships"><Relationship Id="rId8" Type="http://schemas.openxmlformats.org/officeDocument/2006/relationships/tags" Target="../tags/tag1058.xml"/><Relationship Id="rId3" Type="http://schemas.openxmlformats.org/officeDocument/2006/relationships/tags" Target="../tags/tag1053.xml"/><Relationship Id="rId7" Type="http://schemas.openxmlformats.org/officeDocument/2006/relationships/tags" Target="../tags/tag1057.xml"/><Relationship Id="rId2" Type="http://schemas.openxmlformats.org/officeDocument/2006/relationships/tags" Target="../tags/tag1052.xml"/><Relationship Id="rId1" Type="http://schemas.openxmlformats.org/officeDocument/2006/relationships/tags" Target="../tags/tag1051.xml"/><Relationship Id="rId6" Type="http://schemas.openxmlformats.org/officeDocument/2006/relationships/tags" Target="../tags/tag1056.xml"/><Relationship Id="rId5" Type="http://schemas.openxmlformats.org/officeDocument/2006/relationships/tags" Target="../tags/tag1055.xml"/><Relationship Id="rId4" Type="http://schemas.openxmlformats.org/officeDocument/2006/relationships/tags" Target="../tags/tag1054.xml"/><Relationship Id="rId9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tags" Target="../tags/tag1061.xml"/><Relationship Id="rId2" Type="http://schemas.openxmlformats.org/officeDocument/2006/relationships/tags" Target="../tags/tag1060.xml"/><Relationship Id="rId1" Type="http://schemas.openxmlformats.org/officeDocument/2006/relationships/tags" Target="../tags/tag1059.xml"/><Relationship Id="rId5" Type="http://schemas.openxmlformats.org/officeDocument/2006/relationships/slideMaster" Target="../slideMasters/slideMaster17.xml"/><Relationship Id="rId4" Type="http://schemas.openxmlformats.org/officeDocument/2006/relationships/tags" Target="../tags/tag1062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tags" Target="../tags/tag1065.xml"/><Relationship Id="rId2" Type="http://schemas.openxmlformats.org/officeDocument/2006/relationships/tags" Target="../tags/tag1064.xml"/><Relationship Id="rId1" Type="http://schemas.openxmlformats.org/officeDocument/2006/relationships/tags" Target="../tags/tag1063.xml"/><Relationship Id="rId4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tags" Target="../tags/tag1068.xml"/><Relationship Id="rId7" Type="http://schemas.openxmlformats.org/officeDocument/2006/relationships/slideMaster" Target="../slideMasters/slideMaster17.xml"/><Relationship Id="rId2" Type="http://schemas.openxmlformats.org/officeDocument/2006/relationships/tags" Target="../tags/tag1067.xml"/><Relationship Id="rId1" Type="http://schemas.openxmlformats.org/officeDocument/2006/relationships/tags" Target="../tags/tag1066.xml"/><Relationship Id="rId6" Type="http://schemas.openxmlformats.org/officeDocument/2006/relationships/tags" Target="../tags/tag1071.xml"/><Relationship Id="rId5" Type="http://schemas.openxmlformats.org/officeDocument/2006/relationships/tags" Target="../tags/tag1070.xml"/><Relationship Id="rId4" Type="http://schemas.openxmlformats.org/officeDocument/2006/relationships/tags" Target="../tags/tag1069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tags" Target="../tags/tag1074.xml"/><Relationship Id="rId7" Type="http://schemas.openxmlformats.org/officeDocument/2006/relationships/slideMaster" Target="../slideMasters/slideMaster17.xml"/><Relationship Id="rId2" Type="http://schemas.openxmlformats.org/officeDocument/2006/relationships/tags" Target="../tags/tag1073.xml"/><Relationship Id="rId1" Type="http://schemas.openxmlformats.org/officeDocument/2006/relationships/tags" Target="../tags/tag1072.xml"/><Relationship Id="rId6" Type="http://schemas.openxmlformats.org/officeDocument/2006/relationships/tags" Target="../tags/tag1077.xml"/><Relationship Id="rId5" Type="http://schemas.openxmlformats.org/officeDocument/2006/relationships/tags" Target="../tags/tag1076.xml"/><Relationship Id="rId4" Type="http://schemas.openxmlformats.org/officeDocument/2006/relationships/tags" Target="../tags/tag1075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tags" Target="../tags/tag1080.xml"/><Relationship Id="rId2" Type="http://schemas.openxmlformats.org/officeDocument/2006/relationships/tags" Target="../tags/tag1079.xml"/><Relationship Id="rId1" Type="http://schemas.openxmlformats.org/officeDocument/2006/relationships/tags" Target="../tags/tag1078.xml"/><Relationship Id="rId6" Type="http://schemas.openxmlformats.org/officeDocument/2006/relationships/slideMaster" Target="../slideMasters/slideMaster17.xml"/><Relationship Id="rId5" Type="http://schemas.openxmlformats.org/officeDocument/2006/relationships/tags" Target="../tags/tag1082.xml"/><Relationship Id="rId4" Type="http://schemas.openxmlformats.org/officeDocument/2006/relationships/tags" Target="../tags/tag1081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tags" Target="../tags/tag1085.xml"/><Relationship Id="rId2" Type="http://schemas.openxmlformats.org/officeDocument/2006/relationships/tags" Target="../tags/tag1084.xml"/><Relationship Id="rId1" Type="http://schemas.openxmlformats.org/officeDocument/2006/relationships/tags" Target="../tags/tag1083.xml"/><Relationship Id="rId6" Type="http://schemas.openxmlformats.org/officeDocument/2006/relationships/slideMaster" Target="../slideMasters/slideMaster17.xml"/><Relationship Id="rId5" Type="http://schemas.openxmlformats.org/officeDocument/2006/relationships/tags" Target="../tags/tag1087.xml"/><Relationship Id="rId4" Type="http://schemas.openxmlformats.org/officeDocument/2006/relationships/tags" Target="../tags/tag1086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tags" Target="../tags/tag1095.xml"/><Relationship Id="rId2" Type="http://schemas.openxmlformats.org/officeDocument/2006/relationships/tags" Target="../tags/tag1094.xml"/><Relationship Id="rId1" Type="http://schemas.openxmlformats.org/officeDocument/2006/relationships/tags" Target="../tags/tag1093.xml"/><Relationship Id="rId6" Type="http://schemas.openxmlformats.org/officeDocument/2006/relationships/slideMaster" Target="../slideMasters/slideMaster18.xml"/><Relationship Id="rId5" Type="http://schemas.openxmlformats.org/officeDocument/2006/relationships/tags" Target="../tags/tag1097.xml"/><Relationship Id="rId4" Type="http://schemas.openxmlformats.org/officeDocument/2006/relationships/tags" Target="../tags/tag1096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tags" Target="../tags/tag1100.xml"/><Relationship Id="rId2" Type="http://schemas.openxmlformats.org/officeDocument/2006/relationships/tags" Target="../tags/tag1099.xml"/><Relationship Id="rId1" Type="http://schemas.openxmlformats.org/officeDocument/2006/relationships/tags" Target="../tags/tag1098.xml"/><Relationship Id="rId6" Type="http://schemas.openxmlformats.org/officeDocument/2006/relationships/slideMaster" Target="../slideMasters/slideMaster18.xml"/><Relationship Id="rId5" Type="http://schemas.openxmlformats.org/officeDocument/2006/relationships/tags" Target="../tags/tag1102.xml"/><Relationship Id="rId4" Type="http://schemas.openxmlformats.org/officeDocument/2006/relationships/tags" Target="../tags/tag110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tags" Target="../tags/tag1105.xml"/><Relationship Id="rId2" Type="http://schemas.openxmlformats.org/officeDocument/2006/relationships/tags" Target="../tags/tag1104.xml"/><Relationship Id="rId1" Type="http://schemas.openxmlformats.org/officeDocument/2006/relationships/tags" Target="../tags/tag1103.xml"/><Relationship Id="rId6" Type="http://schemas.openxmlformats.org/officeDocument/2006/relationships/slideMaster" Target="../slideMasters/slideMaster18.xml"/><Relationship Id="rId5" Type="http://schemas.openxmlformats.org/officeDocument/2006/relationships/tags" Target="../tags/tag1107.xml"/><Relationship Id="rId4" Type="http://schemas.openxmlformats.org/officeDocument/2006/relationships/tags" Target="../tags/tag1106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tags" Target="../tags/tag1110.xml"/><Relationship Id="rId7" Type="http://schemas.openxmlformats.org/officeDocument/2006/relationships/slideMaster" Target="../slideMasters/slideMaster18.xml"/><Relationship Id="rId2" Type="http://schemas.openxmlformats.org/officeDocument/2006/relationships/tags" Target="../tags/tag1109.xml"/><Relationship Id="rId1" Type="http://schemas.openxmlformats.org/officeDocument/2006/relationships/tags" Target="../tags/tag1108.xml"/><Relationship Id="rId6" Type="http://schemas.openxmlformats.org/officeDocument/2006/relationships/tags" Target="../tags/tag1113.xml"/><Relationship Id="rId5" Type="http://schemas.openxmlformats.org/officeDocument/2006/relationships/tags" Target="../tags/tag1112.xml"/><Relationship Id="rId4" Type="http://schemas.openxmlformats.org/officeDocument/2006/relationships/tags" Target="../tags/tag1111.xml"/></Relationships>
</file>

<file path=ppt/slideLayouts/_rels/slideLayout192.xml.rels><?xml version="1.0" encoding="UTF-8" standalone="yes"?>
<Relationships xmlns="http://schemas.openxmlformats.org/package/2006/relationships"><Relationship Id="rId8" Type="http://schemas.openxmlformats.org/officeDocument/2006/relationships/tags" Target="../tags/tag1121.xml"/><Relationship Id="rId3" Type="http://schemas.openxmlformats.org/officeDocument/2006/relationships/tags" Target="../tags/tag1116.xml"/><Relationship Id="rId7" Type="http://schemas.openxmlformats.org/officeDocument/2006/relationships/tags" Target="../tags/tag1120.xml"/><Relationship Id="rId2" Type="http://schemas.openxmlformats.org/officeDocument/2006/relationships/tags" Target="../tags/tag1115.xml"/><Relationship Id="rId1" Type="http://schemas.openxmlformats.org/officeDocument/2006/relationships/tags" Target="../tags/tag1114.xml"/><Relationship Id="rId6" Type="http://schemas.openxmlformats.org/officeDocument/2006/relationships/tags" Target="../tags/tag1119.xml"/><Relationship Id="rId5" Type="http://schemas.openxmlformats.org/officeDocument/2006/relationships/tags" Target="../tags/tag1118.xml"/><Relationship Id="rId4" Type="http://schemas.openxmlformats.org/officeDocument/2006/relationships/tags" Target="../tags/tag1117.xml"/><Relationship Id="rId9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tags" Target="../tags/tag1124.xml"/><Relationship Id="rId2" Type="http://schemas.openxmlformats.org/officeDocument/2006/relationships/tags" Target="../tags/tag1123.xml"/><Relationship Id="rId1" Type="http://schemas.openxmlformats.org/officeDocument/2006/relationships/tags" Target="../tags/tag1122.xml"/><Relationship Id="rId5" Type="http://schemas.openxmlformats.org/officeDocument/2006/relationships/slideMaster" Target="../slideMasters/slideMaster18.xml"/><Relationship Id="rId4" Type="http://schemas.openxmlformats.org/officeDocument/2006/relationships/tags" Target="../tags/tag1125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tags" Target="../tags/tag1128.xml"/><Relationship Id="rId2" Type="http://schemas.openxmlformats.org/officeDocument/2006/relationships/tags" Target="../tags/tag1127.xml"/><Relationship Id="rId1" Type="http://schemas.openxmlformats.org/officeDocument/2006/relationships/tags" Target="../tags/tag1126.xml"/><Relationship Id="rId4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tags" Target="../tags/tag1131.xml"/><Relationship Id="rId7" Type="http://schemas.openxmlformats.org/officeDocument/2006/relationships/slideMaster" Target="../slideMasters/slideMaster18.xml"/><Relationship Id="rId2" Type="http://schemas.openxmlformats.org/officeDocument/2006/relationships/tags" Target="../tags/tag1130.xml"/><Relationship Id="rId1" Type="http://schemas.openxmlformats.org/officeDocument/2006/relationships/tags" Target="../tags/tag1129.xml"/><Relationship Id="rId6" Type="http://schemas.openxmlformats.org/officeDocument/2006/relationships/tags" Target="../tags/tag1134.xml"/><Relationship Id="rId5" Type="http://schemas.openxmlformats.org/officeDocument/2006/relationships/tags" Target="../tags/tag1133.xml"/><Relationship Id="rId4" Type="http://schemas.openxmlformats.org/officeDocument/2006/relationships/tags" Target="../tags/tag1132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tags" Target="../tags/tag1137.xml"/><Relationship Id="rId7" Type="http://schemas.openxmlformats.org/officeDocument/2006/relationships/slideMaster" Target="../slideMasters/slideMaster18.xml"/><Relationship Id="rId2" Type="http://schemas.openxmlformats.org/officeDocument/2006/relationships/tags" Target="../tags/tag1136.xml"/><Relationship Id="rId1" Type="http://schemas.openxmlformats.org/officeDocument/2006/relationships/tags" Target="../tags/tag1135.xml"/><Relationship Id="rId6" Type="http://schemas.openxmlformats.org/officeDocument/2006/relationships/tags" Target="../tags/tag1140.xml"/><Relationship Id="rId5" Type="http://schemas.openxmlformats.org/officeDocument/2006/relationships/tags" Target="../tags/tag1139.xml"/><Relationship Id="rId4" Type="http://schemas.openxmlformats.org/officeDocument/2006/relationships/tags" Target="../tags/tag1138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tags" Target="../tags/tag1143.xml"/><Relationship Id="rId2" Type="http://schemas.openxmlformats.org/officeDocument/2006/relationships/tags" Target="../tags/tag1142.xml"/><Relationship Id="rId1" Type="http://schemas.openxmlformats.org/officeDocument/2006/relationships/tags" Target="../tags/tag1141.xml"/><Relationship Id="rId6" Type="http://schemas.openxmlformats.org/officeDocument/2006/relationships/slideMaster" Target="../slideMasters/slideMaster18.xml"/><Relationship Id="rId5" Type="http://schemas.openxmlformats.org/officeDocument/2006/relationships/tags" Target="../tags/tag1145.xml"/><Relationship Id="rId4" Type="http://schemas.openxmlformats.org/officeDocument/2006/relationships/tags" Target="../tags/tag1144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tags" Target="../tags/tag1148.xml"/><Relationship Id="rId2" Type="http://schemas.openxmlformats.org/officeDocument/2006/relationships/tags" Target="../tags/tag1147.xml"/><Relationship Id="rId1" Type="http://schemas.openxmlformats.org/officeDocument/2006/relationships/tags" Target="../tags/tag1146.xml"/><Relationship Id="rId6" Type="http://schemas.openxmlformats.org/officeDocument/2006/relationships/slideMaster" Target="../slideMasters/slideMaster18.xml"/><Relationship Id="rId5" Type="http://schemas.openxmlformats.org/officeDocument/2006/relationships/tags" Target="../tags/tag1150.xml"/><Relationship Id="rId4" Type="http://schemas.openxmlformats.org/officeDocument/2006/relationships/tags" Target="../tags/tag1149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tags" Target="../tags/tag1158.xml"/><Relationship Id="rId2" Type="http://schemas.openxmlformats.org/officeDocument/2006/relationships/tags" Target="../tags/tag1157.xml"/><Relationship Id="rId1" Type="http://schemas.openxmlformats.org/officeDocument/2006/relationships/tags" Target="../tags/tag1156.xml"/><Relationship Id="rId6" Type="http://schemas.openxmlformats.org/officeDocument/2006/relationships/slideMaster" Target="../slideMasters/slideMaster19.xml"/><Relationship Id="rId5" Type="http://schemas.openxmlformats.org/officeDocument/2006/relationships/tags" Target="../tags/tag1160.xml"/><Relationship Id="rId4" Type="http://schemas.openxmlformats.org/officeDocument/2006/relationships/tags" Target="../tags/tag115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tags" Target="../tags/tag1163.xml"/><Relationship Id="rId2" Type="http://schemas.openxmlformats.org/officeDocument/2006/relationships/tags" Target="../tags/tag1162.xml"/><Relationship Id="rId1" Type="http://schemas.openxmlformats.org/officeDocument/2006/relationships/tags" Target="../tags/tag1161.xml"/><Relationship Id="rId6" Type="http://schemas.openxmlformats.org/officeDocument/2006/relationships/slideMaster" Target="../slideMasters/slideMaster19.xml"/><Relationship Id="rId5" Type="http://schemas.openxmlformats.org/officeDocument/2006/relationships/tags" Target="../tags/tag1165.xml"/><Relationship Id="rId4" Type="http://schemas.openxmlformats.org/officeDocument/2006/relationships/tags" Target="../tags/tag1164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tags" Target="../tags/tag1168.xml"/><Relationship Id="rId2" Type="http://schemas.openxmlformats.org/officeDocument/2006/relationships/tags" Target="../tags/tag1167.xml"/><Relationship Id="rId1" Type="http://schemas.openxmlformats.org/officeDocument/2006/relationships/tags" Target="../tags/tag1166.xml"/><Relationship Id="rId6" Type="http://schemas.openxmlformats.org/officeDocument/2006/relationships/slideMaster" Target="../slideMasters/slideMaster19.xml"/><Relationship Id="rId5" Type="http://schemas.openxmlformats.org/officeDocument/2006/relationships/tags" Target="../tags/tag1170.xml"/><Relationship Id="rId4" Type="http://schemas.openxmlformats.org/officeDocument/2006/relationships/tags" Target="../tags/tag1169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tags" Target="../tags/tag1173.xml"/><Relationship Id="rId7" Type="http://schemas.openxmlformats.org/officeDocument/2006/relationships/slideMaster" Target="../slideMasters/slideMaster19.xml"/><Relationship Id="rId2" Type="http://schemas.openxmlformats.org/officeDocument/2006/relationships/tags" Target="../tags/tag1172.xml"/><Relationship Id="rId1" Type="http://schemas.openxmlformats.org/officeDocument/2006/relationships/tags" Target="../tags/tag1171.xml"/><Relationship Id="rId6" Type="http://schemas.openxmlformats.org/officeDocument/2006/relationships/tags" Target="../tags/tag1176.xml"/><Relationship Id="rId5" Type="http://schemas.openxmlformats.org/officeDocument/2006/relationships/tags" Target="../tags/tag1175.xml"/><Relationship Id="rId4" Type="http://schemas.openxmlformats.org/officeDocument/2006/relationships/tags" Target="../tags/tag1174.xml"/></Relationships>
</file>

<file path=ppt/slideLayouts/_rels/slideLayout203.xml.rels><?xml version="1.0" encoding="UTF-8" standalone="yes"?>
<Relationships xmlns="http://schemas.openxmlformats.org/package/2006/relationships"><Relationship Id="rId8" Type="http://schemas.openxmlformats.org/officeDocument/2006/relationships/tags" Target="../tags/tag1184.xml"/><Relationship Id="rId3" Type="http://schemas.openxmlformats.org/officeDocument/2006/relationships/tags" Target="../tags/tag1179.xml"/><Relationship Id="rId7" Type="http://schemas.openxmlformats.org/officeDocument/2006/relationships/tags" Target="../tags/tag1183.xml"/><Relationship Id="rId2" Type="http://schemas.openxmlformats.org/officeDocument/2006/relationships/tags" Target="../tags/tag1178.xml"/><Relationship Id="rId1" Type="http://schemas.openxmlformats.org/officeDocument/2006/relationships/tags" Target="../tags/tag1177.xml"/><Relationship Id="rId6" Type="http://schemas.openxmlformats.org/officeDocument/2006/relationships/tags" Target="../tags/tag1182.xml"/><Relationship Id="rId5" Type="http://schemas.openxmlformats.org/officeDocument/2006/relationships/tags" Target="../tags/tag1181.xml"/><Relationship Id="rId4" Type="http://schemas.openxmlformats.org/officeDocument/2006/relationships/tags" Target="../tags/tag1180.xml"/><Relationship Id="rId9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tags" Target="../tags/tag1187.xml"/><Relationship Id="rId2" Type="http://schemas.openxmlformats.org/officeDocument/2006/relationships/tags" Target="../tags/tag1186.xml"/><Relationship Id="rId1" Type="http://schemas.openxmlformats.org/officeDocument/2006/relationships/tags" Target="../tags/tag1185.xml"/><Relationship Id="rId5" Type="http://schemas.openxmlformats.org/officeDocument/2006/relationships/slideMaster" Target="../slideMasters/slideMaster19.xml"/><Relationship Id="rId4" Type="http://schemas.openxmlformats.org/officeDocument/2006/relationships/tags" Target="../tags/tag1188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tags" Target="../tags/tag1191.xml"/><Relationship Id="rId2" Type="http://schemas.openxmlformats.org/officeDocument/2006/relationships/tags" Target="../tags/tag1190.xml"/><Relationship Id="rId1" Type="http://schemas.openxmlformats.org/officeDocument/2006/relationships/tags" Target="../tags/tag1189.xml"/><Relationship Id="rId4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tags" Target="../tags/tag1194.xml"/><Relationship Id="rId7" Type="http://schemas.openxmlformats.org/officeDocument/2006/relationships/slideMaster" Target="../slideMasters/slideMaster19.xml"/><Relationship Id="rId2" Type="http://schemas.openxmlformats.org/officeDocument/2006/relationships/tags" Target="../tags/tag1193.xml"/><Relationship Id="rId1" Type="http://schemas.openxmlformats.org/officeDocument/2006/relationships/tags" Target="../tags/tag1192.xml"/><Relationship Id="rId6" Type="http://schemas.openxmlformats.org/officeDocument/2006/relationships/tags" Target="../tags/tag1197.xml"/><Relationship Id="rId5" Type="http://schemas.openxmlformats.org/officeDocument/2006/relationships/tags" Target="../tags/tag1196.xml"/><Relationship Id="rId4" Type="http://schemas.openxmlformats.org/officeDocument/2006/relationships/tags" Target="../tags/tag1195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tags" Target="../tags/tag1200.xml"/><Relationship Id="rId7" Type="http://schemas.openxmlformats.org/officeDocument/2006/relationships/slideMaster" Target="../slideMasters/slideMaster19.xml"/><Relationship Id="rId2" Type="http://schemas.openxmlformats.org/officeDocument/2006/relationships/tags" Target="../tags/tag1199.xml"/><Relationship Id="rId1" Type="http://schemas.openxmlformats.org/officeDocument/2006/relationships/tags" Target="../tags/tag1198.xml"/><Relationship Id="rId6" Type="http://schemas.openxmlformats.org/officeDocument/2006/relationships/tags" Target="../tags/tag1203.xml"/><Relationship Id="rId5" Type="http://schemas.openxmlformats.org/officeDocument/2006/relationships/tags" Target="../tags/tag1202.xml"/><Relationship Id="rId4" Type="http://schemas.openxmlformats.org/officeDocument/2006/relationships/tags" Target="../tags/tag1201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tags" Target="../tags/tag1206.xml"/><Relationship Id="rId2" Type="http://schemas.openxmlformats.org/officeDocument/2006/relationships/tags" Target="../tags/tag1205.xml"/><Relationship Id="rId1" Type="http://schemas.openxmlformats.org/officeDocument/2006/relationships/tags" Target="../tags/tag1204.xml"/><Relationship Id="rId6" Type="http://schemas.openxmlformats.org/officeDocument/2006/relationships/slideMaster" Target="../slideMasters/slideMaster19.xml"/><Relationship Id="rId5" Type="http://schemas.openxmlformats.org/officeDocument/2006/relationships/tags" Target="../tags/tag1208.xml"/><Relationship Id="rId4" Type="http://schemas.openxmlformats.org/officeDocument/2006/relationships/tags" Target="../tags/tag1207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tags" Target="../tags/tag1211.xml"/><Relationship Id="rId2" Type="http://schemas.openxmlformats.org/officeDocument/2006/relationships/tags" Target="../tags/tag1210.xml"/><Relationship Id="rId1" Type="http://schemas.openxmlformats.org/officeDocument/2006/relationships/tags" Target="../tags/tag1209.xml"/><Relationship Id="rId6" Type="http://schemas.openxmlformats.org/officeDocument/2006/relationships/slideMaster" Target="../slideMasters/slideMaster19.xml"/><Relationship Id="rId5" Type="http://schemas.openxmlformats.org/officeDocument/2006/relationships/tags" Target="../tags/tag1213.xml"/><Relationship Id="rId4" Type="http://schemas.openxmlformats.org/officeDocument/2006/relationships/tags" Target="../tags/tag121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tags" Target="../tags/tag1221.xml"/><Relationship Id="rId2" Type="http://schemas.openxmlformats.org/officeDocument/2006/relationships/tags" Target="../tags/tag1220.xml"/><Relationship Id="rId1" Type="http://schemas.openxmlformats.org/officeDocument/2006/relationships/tags" Target="../tags/tag1219.xml"/><Relationship Id="rId6" Type="http://schemas.openxmlformats.org/officeDocument/2006/relationships/slideMaster" Target="../slideMasters/slideMaster20.xml"/><Relationship Id="rId5" Type="http://schemas.openxmlformats.org/officeDocument/2006/relationships/tags" Target="../tags/tag1223.xml"/><Relationship Id="rId4" Type="http://schemas.openxmlformats.org/officeDocument/2006/relationships/tags" Target="../tags/tag1222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tags" Target="../tags/tag1226.xml"/><Relationship Id="rId2" Type="http://schemas.openxmlformats.org/officeDocument/2006/relationships/tags" Target="../tags/tag1225.xml"/><Relationship Id="rId1" Type="http://schemas.openxmlformats.org/officeDocument/2006/relationships/tags" Target="../tags/tag1224.xml"/><Relationship Id="rId6" Type="http://schemas.openxmlformats.org/officeDocument/2006/relationships/slideMaster" Target="../slideMasters/slideMaster20.xml"/><Relationship Id="rId5" Type="http://schemas.openxmlformats.org/officeDocument/2006/relationships/tags" Target="../tags/tag1228.xml"/><Relationship Id="rId4" Type="http://schemas.openxmlformats.org/officeDocument/2006/relationships/tags" Target="../tags/tag1227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tags" Target="../tags/tag1231.xml"/><Relationship Id="rId2" Type="http://schemas.openxmlformats.org/officeDocument/2006/relationships/tags" Target="../tags/tag1230.xml"/><Relationship Id="rId1" Type="http://schemas.openxmlformats.org/officeDocument/2006/relationships/tags" Target="../tags/tag1229.xml"/><Relationship Id="rId6" Type="http://schemas.openxmlformats.org/officeDocument/2006/relationships/slideMaster" Target="../slideMasters/slideMaster20.xml"/><Relationship Id="rId5" Type="http://schemas.openxmlformats.org/officeDocument/2006/relationships/tags" Target="../tags/tag1233.xml"/><Relationship Id="rId4" Type="http://schemas.openxmlformats.org/officeDocument/2006/relationships/tags" Target="../tags/tag1232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tags" Target="../tags/tag1236.xml"/><Relationship Id="rId7" Type="http://schemas.openxmlformats.org/officeDocument/2006/relationships/slideMaster" Target="../slideMasters/slideMaster20.xml"/><Relationship Id="rId2" Type="http://schemas.openxmlformats.org/officeDocument/2006/relationships/tags" Target="../tags/tag1235.xml"/><Relationship Id="rId1" Type="http://schemas.openxmlformats.org/officeDocument/2006/relationships/tags" Target="../tags/tag1234.xml"/><Relationship Id="rId6" Type="http://schemas.openxmlformats.org/officeDocument/2006/relationships/tags" Target="../tags/tag1239.xml"/><Relationship Id="rId5" Type="http://schemas.openxmlformats.org/officeDocument/2006/relationships/tags" Target="../tags/tag1238.xml"/><Relationship Id="rId4" Type="http://schemas.openxmlformats.org/officeDocument/2006/relationships/tags" Target="../tags/tag1237.xml"/></Relationships>
</file>

<file path=ppt/slideLayouts/_rels/slideLayout214.xml.rels><?xml version="1.0" encoding="UTF-8" standalone="yes"?>
<Relationships xmlns="http://schemas.openxmlformats.org/package/2006/relationships"><Relationship Id="rId8" Type="http://schemas.openxmlformats.org/officeDocument/2006/relationships/tags" Target="../tags/tag1247.xml"/><Relationship Id="rId3" Type="http://schemas.openxmlformats.org/officeDocument/2006/relationships/tags" Target="../tags/tag1242.xml"/><Relationship Id="rId7" Type="http://schemas.openxmlformats.org/officeDocument/2006/relationships/tags" Target="../tags/tag1246.xml"/><Relationship Id="rId2" Type="http://schemas.openxmlformats.org/officeDocument/2006/relationships/tags" Target="../tags/tag1241.xml"/><Relationship Id="rId1" Type="http://schemas.openxmlformats.org/officeDocument/2006/relationships/tags" Target="../tags/tag1240.xml"/><Relationship Id="rId6" Type="http://schemas.openxmlformats.org/officeDocument/2006/relationships/tags" Target="../tags/tag1245.xml"/><Relationship Id="rId5" Type="http://schemas.openxmlformats.org/officeDocument/2006/relationships/tags" Target="../tags/tag1244.xml"/><Relationship Id="rId4" Type="http://schemas.openxmlformats.org/officeDocument/2006/relationships/tags" Target="../tags/tag1243.xml"/><Relationship Id="rId9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tags" Target="../tags/tag1250.xml"/><Relationship Id="rId2" Type="http://schemas.openxmlformats.org/officeDocument/2006/relationships/tags" Target="../tags/tag1249.xml"/><Relationship Id="rId1" Type="http://schemas.openxmlformats.org/officeDocument/2006/relationships/tags" Target="../tags/tag1248.xml"/><Relationship Id="rId5" Type="http://schemas.openxmlformats.org/officeDocument/2006/relationships/slideMaster" Target="../slideMasters/slideMaster20.xml"/><Relationship Id="rId4" Type="http://schemas.openxmlformats.org/officeDocument/2006/relationships/tags" Target="../tags/tag1251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tags" Target="../tags/tag1254.xml"/><Relationship Id="rId2" Type="http://schemas.openxmlformats.org/officeDocument/2006/relationships/tags" Target="../tags/tag1253.xml"/><Relationship Id="rId1" Type="http://schemas.openxmlformats.org/officeDocument/2006/relationships/tags" Target="../tags/tag1252.xml"/><Relationship Id="rId4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tags" Target="../tags/tag1257.xml"/><Relationship Id="rId7" Type="http://schemas.openxmlformats.org/officeDocument/2006/relationships/slideMaster" Target="../slideMasters/slideMaster20.xml"/><Relationship Id="rId2" Type="http://schemas.openxmlformats.org/officeDocument/2006/relationships/tags" Target="../tags/tag1256.xml"/><Relationship Id="rId1" Type="http://schemas.openxmlformats.org/officeDocument/2006/relationships/tags" Target="../tags/tag1255.xml"/><Relationship Id="rId6" Type="http://schemas.openxmlformats.org/officeDocument/2006/relationships/tags" Target="../tags/tag1260.xml"/><Relationship Id="rId5" Type="http://schemas.openxmlformats.org/officeDocument/2006/relationships/tags" Target="../tags/tag1259.xml"/><Relationship Id="rId4" Type="http://schemas.openxmlformats.org/officeDocument/2006/relationships/tags" Target="../tags/tag1258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tags" Target="../tags/tag1263.xml"/><Relationship Id="rId7" Type="http://schemas.openxmlformats.org/officeDocument/2006/relationships/slideMaster" Target="../slideMasters/slideMaster20.xml"/><Relationship Id="rId2" Type="http://schemas.openxmlformats.org/officeDocument/2006/relationships/tags" Target="../tags/tag1262.xml"/><Relationship Id="rId1" Type="http://schemas.openxmlformats.org/officeDocument/2006/relationships/tags" Target="../tags/tag1261.xml"/><Relationship Id="rId6" Type="http://schemas.openxmlformats.org/officeDocument/2006/relationships/tags" Target="../tags/tag1266.xml"/><Relationship Id="rId5" Type="http://schemas.openxmlformats.org/officeDocument/2006/relationships/tags" Target="../tags/tag1265.xml"/><Relationship Id="rId4" Type="http://schemas.openxmlformats.org/officeDocument/2006/relationships/tags" Target="../tags/tag1264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tags" Target="../tags/tag1269.xml"/><Relationship Id="rId2" Type="http://schemas.openxmlformats.org/officeDocument/2006/relationships/tags" Target="../tags/tag1268.xml"/><Relationship Id="rId1" Type="http://schemas.openxmlformats.org/officeDocument/2006/relationships/tags" Target="../tags/tag1267.xml"/><Relationship Id="rId6" Type="http://schemas.openxmlformats.org/officeDocument/2006/relationships/slideMaster" Target="../slideMasters/slideMaster20.xml"/><Relationship Id="rId5" Type="http://schemas.openxmlformats.org/officeDocument/2006/relationships/tags" Target="../tags/tag1271.xml"/><Relationship Id="rId4" Type="http://schemas.openxmlformats.org/officeDocument/2006/relationships/tags" Target="../tags/tag127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tags" Target="../tags/tag1274.xml"/><Relationship Id="rId2" Type="http://schemas.openxmlformats.org/officeDocument/2006/relationships/tags" Target="../tags/tag1273.xml"/><Relationship Id="rId1" Type="http://schemas.openxmlformats.org/officeDocument/2006/relationships/tags" Target="../tags/tag1272.xml"/><Relationship Id="rId6" Type="http://schemas.openxmlformats.org/officeDocument/2006/relationships/slideMaster" Target="../slideMasters/slideMaster20.xml"/><Relationship Id="rId5" Type="http://schemas.openxmlformats.org/officeDocument/2006/relationships/tags" Target="../tags/tag1276.xml"/><Relationship Id="rId4" Type="http://schemas.openxmlformats.org/officeDocument/2006/relationships/tags" Target="../tags/tag127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46.xml"/><Relationship Id="rId4" Type="http://schemas.openxmlformats.org/officeDocument/2006/relationships/tags" Target="../tags/tag14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9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6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84.xml"/><Relationship Id="rId4" Type="http://schemas.openxmlformats.org/officeDocument/2006/relationships/tags" Target="../tags/tag18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99.xml"/><Relationship Id="rId4" Type="http://schemas.openxmlformats.org/officeDocument/2006/relationships/tags" Target="../tags/tag19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9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2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4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47.xml"/><Relationship Id="rId4" Type="http://schemas.openxmlformats.org/officeDocument/2006/relationships/tags" Target="../tags/tag24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52.xml"/><Relationship Id="rId4" Type="http://schemas.openxmlformats.org/officeDocument/2006/relationships/tags" Target="../tags/tag25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2.xml"/><Relationship Id="rId4" Type="http://schemas.openxmlformats.org/officeDocument/2006/relationships/tags" Target="../tags/tag26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7.xml"/><Relationship Id="rId4" Type="http://schemas.openxmlformats.org/officeDocument/2006/relationships/tags" Target="../tags/tag26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9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4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5" Type="http://schemas.openxmlformats.org/officeDocument/2006/relationships/tags" Target="../tags/tag298.xml"/><Relationship Id="rId4" Type="http://schemas.openxmlformats.org/officeDocument/2006/relationships/tags" Target="../tags/tag29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310.xml"/><Relationship Id="rId4" Type="http://schemas.openxmlformats.org/officeDocument/2006/relationships/tags" Target="../tags/tag30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315.xml"/><Relationship Id="rId4" Type="http://schemas.openxmlformats.org/officeDocument/2006/relationships/tags" Target="../tags/tag31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25.xml"/><Relationship Id="rId4" Type="http://schemas.openxmlformats.org/officeDocument/2006/relationships/tags" Target="../tags/tag32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30.xml"/><Relationship Id="rId4" Type="http://schemas.openxmlformats.org/officeDocument/2006/relationships/tags" Target="../tags/tag32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35.xml"/><Relationship Id="rId4" Type="http://schemas.openxmlformats.org/officeDocument/2006/relationships/tags" Target="../tags/tag33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3" Type="http://schemas.openxmlformats.org/officeDocument/2006/relationships/tags" Target="../tags/tag344.xml"/><Relationship Id="rId7" Type="http://schemas.openxmlformats.org/officeDocument/2006/relationships/tags" Target="../tags/tag348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5" Type="http://schemas.openxmlformats.org/officeDocument/2006/relationships/tags" Target="../tags/tag346.xml"/><Relationship Id="rId4" Type="http://schemas.openxmlformats.org/officeDocument/2006/relationships/tags" Target="../tags/tag345.xml"/><Relationship Id="rId9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5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4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359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4" Type="http://schemas.openxmlformats.org/officeDocument/2006/relationships/tags" Target="../tags/tag360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tags" Target="../tags/tag36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73.xml"/><Relationship Id="rId4" Type="http://schemas.openxmlformats.org/officeDocument/2006/relationships/tags" Target="../tags/tag37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376.xml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78.xml"/><Relationship Id="rId4" Type="http://schemas.openxmlformats.org/officeDocument/2006/relationships/tags" Target="../tags/tag37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88.xml"/><Relationship Id="rId4" Type="http://schemas.openxmlformats.org/officeDocument/2006/relationships/tags" Target="../tags/tag38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93.xml"/><Relationship Id="rId4" Type="http://schemas.openxmlformats.org/officeDocument/2006/relationships/tags" Target="../tags/tag39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98.xml"/><Relationship Id="rId4" Type="http://schemas.openxmlformats.org/officeDocument/2006/relationships/tags" Target="../tags/tag39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401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4" Type="http://schemas.openxmlformats.org/officeDocument/2006/relationships/tags" Target="../tags/tag402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412.xml"/><Relationship Id="rId3" Type="http://schemas.openxmlformats.org/officeDocument/2006/relationships/tags" Target="../tags/tag407.xml"/><Relationship Id="rId7" Type="http://schemas.openxmlformats.org/officeDocument/2006/relationships/tags" Target="../tags/tag411.xml"/><Relationship Id="rId2" Type="http://schemas.openxmlformats.org/officeDocument/2006/relationships/tags" Target="../tags/tag406.xml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5" Type="http://schemas.openxmlformats.org/officeDocument/2006/relationships/tags" Target="../tags/tag409.xml"/><Relationship Id="rId4" Type="http://schemas.openxmlformats.org/officeDocument/2006/relationships/tags" Target="../tags/tag408.xml"/><Relationship Id="rId9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415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41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4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422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5" Type="http://schemas.openxmlformats.org/officeDocument/2006/relationships/tags" Target="../tags/tag424.xml"/><Relationship Id="rId4" Type="http://schemas.openxmlformats.org/officeDocument/2006/relationships/tags" Target="../tags/tag42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428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5" Type="http://schemas.openxmlformats.org/officeDocument/2006/relationships/tags" Target="../tags/tag430.xml"/><Relationship Id="rId4" Type="http://schemas.openxmlformats.org/officeDocument/2006/relationships/tags" Target="../tags/tag42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36.xml"/><Relationship Id="rId4" Type="http://schemas.openxmlformats.org/officeDocument/2006/relationships/tags" Target="../tags/tag43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439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41.xml"/><Relationship Id="rId4" Type="http://schemas.openxmlformats.org/officeDocument/2006/relationships/tags" Target="../tags/tag440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449.xml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51.xml"/><Relationship Id="rId4" Type="http://schemas.openxmlformats.org/officeDocument/2006/relationships/tags" Target="../tags/tag450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454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56.xml"/><Relationship Id="rId4" Type="http://schemas.openxmlformats.org/officeDocument/2006/relationships/tags" Target="../tags/tag45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459.xml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61.xml"/><Relationship Id="rId4" Type="http://schemas.openxmlformats.org/officeDocument/2006/relationships/tags" Target="../tags/tag460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5" Type="http://schemas.openxmlformats.org/officeDocument/2006/relationships/tags" Target="../tags/tag466.xml"/><Relationship Id="rId4" Type="http://schemas.openxmlformats.org/officeDocument/2006/relationships/tags" Target="../tags/tag465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tags" Target="../tags/tag475.xml"/><Relationship Id="rId3" Type="http://schemas.openxmlformats.org/officeDocument/2006/relationships/tags" Target="../tags/tag470.xml"/><Relationship Id="rId7" Type="http://schemas.openxmlformats.org/officeDocument/2006/relationships/tags" Target="../tags/tag474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5" Type="http://schemas.openxmlformats.org/officeDocument/2006/relationships/tags" Target="../tags/tag472.xml"/><Relationship Id="rId4" Type="http://schemas.openxmlformats.org/officeDocument/2006/relationships/tags" Target="../tags/tag471.xml"/><Relationship Id="rId9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478.xml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79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4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485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4" Type="http://schemas.openxmlformats.org/officeDocument/2006/relationships/tags" Target="../tags/tag48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491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5" Type="http://schemas.openxmlformats.org/officeDocument/2006/relationships/tags" Target="../tags/tag493.xml"/><Relationship Id="rId4" Type="http://schemas.openxmlformats.org/officeDocument/2006/relationships/tags" Target="../tags/tag49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497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99.xml"/><Relationship Id="rId4" Type="http://schemas.openxmlformats.org/officeDocument/2006/relationships/tags" Target="../tags/tag49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502.xml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504.xml"/><Relationship Id="rId4" Type="http://schemas.openxmlformats.org/officeDocument/2006/relationships/tags" Target="../tags/tag50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512.xml"/><Relationship Id="rId2" Type="http://schemas.openxmlformats.org/officeDocument/2006/relationships/tags" Target="../tags/tag511.xml"/><Relationship Id="rId1" Type="http://schemas.openxmlformats.org/officeDocument/2006/relationships/tags" Target="../tags/tag510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14.xml"/><Relationship Id="rId4" Type="http://schemas.openxmlformats.org/officeDocument/2006/relationships/tags" Target="../tags/tag51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517.xml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19.xml"/><Relationship Id="rId4" Type="http://schemas.openxmlformats.org/officeDocument/2006/relationships/tags" Target="../tags/tag51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522.xml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24.xml"/><Relationship Id="rId4" Type="http://schemas.openxmlformats.org/officeDocument/2006/relationships/tags" Target="../tags/tag52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527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5" Type="http://schemas.openxmlformats.org/officeDocument/2006/relationships/tags" Target="../tags/tag529.xml"/><Relationship Id="rId4" Type="http://schemas.openxmlformats.org/officeDocument/2006/relationships/tags" Target="../tags/tag528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tags" Target="../tags/tag538.xml"/><Relationship Id="rId3" Type="http://schemas.openxmlformats.org/officeDocument/2006/relationships/tags" Target="../tags/tag533.xml"/><Relationship Id="rId7" Type="http://schemas.openxmlformats.org/officeDocument/2006/relationships/tags" Target="../tags/tag537.xml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6" Type="http://schemas.openxmlformats.org/officeDocument/2006/relationships/tags" Target="../tags/tag536.xml"/><Relationship Id="rId5" Type="http://schemas.openxmlformats.org/officeDocument/2006/relationships/tags" Target="../tags/tag535.xml"/><Relationship Id="rId4" Type="http://schemas.openxmlformats.org/officeDocument/2006/relationships/tags" Target="../tags/tag534.xml"/><Relationship Id="rId9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541.xml"/><Relationship Id="rId2" Type="http://schemas.openxmlformats.org/officeDocument/2006/relationships/tags" Target="../tags/tag540.xml"/><Relationship Id="rId1" Type="http://schemas.openxmlformats.org/officeDocument/2006/relationships/tags" Target="../tags/tag539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54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545.xml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4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548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547.xml"/><Relationship Id="rId1" Type="http://schemas.openxmlformats.org/officeDocument/2006/relationships/tags" Target="../tags/tag546.xml"/><Relationship Id="rId6" Type="http://schemas.openxmlformats.org/officeDocument/2006/relationships/tags" Target="../tags/tag551.xml"/><Relationship Id="rId5" Type="http://schemas.openxmlformats.org/officeDocument/2006/relationships/tags" Target="../tags/tag550.xml"/><Relationship Id="rId4" Type="http://schemas.openxmlformats.org/officeDocument/2006/relationships/tags" Target="../tags/tag54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554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553.xm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5" Type="http://schemas.openxmlformats.org/officeDocument/2006/relationships/tags" Target="../tags/tag556.xml"/><Relationship Id="rId4" Type="http://schemas.openxmlformats.org/officeDocument/2006/relationships/tags" Target="../tags/tag55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560.xml"/><Relationship Id="rId2" Type="http://schemas.openxmlformats.org/officeDocument/2006/relationships/tags" Target="../tags/tag559.xml"/><Relationship Id="rId1" Type="http://schemas.openxmlformats.org/officeDocument/2006/relationships/tags" Target="../tags/tag558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62.xml"/><Relationship Id="rId4" Type="http://schemas.openxmlformats.org/officeDocument/2006/relationships/tags" Target="../tags/tag56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565.xml"/><Relationship Id="rId2" Type="http://schemas.openxmlformats.org/officeDocument/2006/relationships/tags" Target="../tags/tag564.xml"/><Relationship Id="rId1" Type="http://schemas.openxmlformats.org/officeDocument/2006/relationships/tags" Target="../tags/tag563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67.xml"/><Relationship Id="rId4" Type="http://schemas.openxmlformats.org/officeDocument/2006/relationships/tags" Target="../tags/tag56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F86D1-CC08-4054-984D-7A176D1370B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40161-EA0A-4606-B064-ECF90A9F711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49CC0-9A77-4F17-BDFF-92673E725D6F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1D922-37E9-44FA-BF16-BC9D195A57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981E2-CBED-4B40-949E-2E9AFBAF52E4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343C4-7526-457F-B9A5-B86A3452E3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458E-9F72-448B-8C0D-1C541C33A33F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FB9EF-4C3F-4807-89ED-AB47262D5A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F4E47-E074-4DFE-B48B-024E4ECB12DC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C034F-4109-46D2-8D8A-035316FA0E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9D5D-805E-4A7E-A972-18DC022222CE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48E9D-505D-453F-B93D-E48C81EBE0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F14DC-D96B-486D-9B54-3F8E2EF99C69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BC9BF-9DC7-445F-A793-85511FF4B7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A5227-90AB-49AB-8257-4F0B2DF2DCB5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3BDD5-9E68-4B29-AB08-89A3AD61D7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2E18-3073-4033-ADB1-2D8CC6B3801A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65B94-9E2B-4FC2-AC7D-AE3625DB72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E651-6990-425F-9FD4-F506B281F284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E9CDD-1573-469E-A406-B3ECBF99BA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BBC92-5554-4309-B64E-7AD0830F0779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3EDE6-BD1D-452A-812A-BDD6560113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44D-7D3C-4297-BF23-46F4571DD6F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42C9D-6A6E-40D6-BA8D-2FD4BC361897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8D598-ED1B-44E3-B7E9-C44DBF668B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2569-3B39-4105-8D59-BC058DB759EA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F506B-C62C-4AC9-805D-35D315988C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CCEE1-81EB-433E-81C3-485A59A18E9C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9FE71-9270-4E94-ACD8-41A2CFCE58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80570-53E9-47B8-8583-B4AE331D81E2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8ADDC-6A34-4E96-989E-1A3B7B5695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CD0D9-4168-4867-AF2B-BC03F3DF98AB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BD264-1E4D-4863-999C-74E680CC6F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A7EF-DF1F-4406-BF30-84583AF6608F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6516-4706-43EA-900B-B9E5DF3A3A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82BB9-5835-4B83-A5B8-B675A8ECAC99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0E15-14D7-4987-98F9-5B9EBAFD8F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C0041-F4DE-4F0E-9E8C-9AC4015820C0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5847C-6202-40C8-B517-F9876F0179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CEFFC-1692-45E7-898C-2A52631CC113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106E0-BB23-4742-94B4-5709D2F17F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FA985-50DE-4C8F-9273-61EBD33A77F2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D2CE2-289A-45E1-B843-A05BAAD2DB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654AB-82B4-4DDA-9519-8AC9CE022707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EF1D-71A3-484E-987B-CEBA38F9CC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E5B86-D52A-4526-B992-CC8B7C140149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EB64B-673B-4278-91E5-37BB069BE3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ABBB-BC50-46E0-819F-0315390881F5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F855-8DFD-4703-9BD1-D79BA07F0B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>
            <p:custDataLst>
              <p:tags r:id="rId3"/>
            </p:custDataLst>
          </p:nvPr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>
            <p:custDataLst>
              <p:tags r:id="rId4"/>
            </p:custDataLst>
          </p:nvPr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9/17/2011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9"/>
            </p:custDataLst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26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9/17/2011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0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>
            <p:custDataLst>
              <p:tags r:id="rId4"/>
            </p:custDataLst>
          </p:nvPr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9/17/2011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00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9/17/2011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3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9/17/2011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30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9/17/2011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20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9/17/2011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9/17/2011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5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769D0-C9BA-4D7B-A48C-43F5BED28A58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494E5-C6CC-4B3E-B7D2-38A1F3BF50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>
            <p:custDataLst>
              <p:tags r:id="rId4"/>
            </p:custDataLst>
          </p:nvPr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9/17/2011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19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9/17/2011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1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9/17/2011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5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A77F4-940D-4D34-A2A9-A2199555C91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262762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EB481-3FB0-4260-AACD-28B9A0EDBCA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568845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5FFFD-2B21-4B3E-850D-7996A4FE5DA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740233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8E64E-194E-4166-A7ED-F34D085BA47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3490432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97927-CE55-4F47-8F3B-8268D66873A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826268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7143F-6D91-4F65-8E89-A27DFD21CF2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34487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F6DA3-48A5-4729-9918-8037A389EF2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50826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728F8-D3C4-4C2D-8AA6-03C45A5D6BBE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F47B7-AAEB-431A-BCCB-39845C1D42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EDCDD-C37E-45FE-A02A-3E0302FDAD6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5108556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30890-6D28-4892-B9BF-71D90D89C6A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8415127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A215C-05F0-4B76-B487-F76E466D68C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667847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1F1FE-0CD6-4321-B6C7-A6B6D398A5B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2156518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11E5C8B-ED7F-4751-8918-A26F0836DE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7115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FF4AB8-5563-441A-A4B8-3EEB53E665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067449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9DDC10F-1B25-415B-80F0-8F17F0FFEB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71517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0326420-180B-40FC-8440-8884D47C84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764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145F604-7CD3-411A-ADD0-E0F125357C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911083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66CF3F9-B8F4-4572-978D-50859278E7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958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098C2-8337-4A60-A4E8-46CC14A0C40A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63149-7DBC-463F-AA2F-197AFCB92A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CD58642-63EB-4D55-8D52-0093DBC574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6335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68E46E6-219F-4190-B3FE-10869659E7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67421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1C27CAE-F599-4B4B-8041-C53D789134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3911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E6698B0-322A-4928-AC1D-813F0E1808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46969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D50C300-7B85-4EF7-8CEF-94AD46BA02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13337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9957A32-DA46-4426-A10B-5877957D728E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A8BF20F-0D7F-401D-AC5E-D0DFF6948F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29287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2EA778A-EE0A-4E5A-AB59-CF1D6E5F157B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494F9BA-AC06-4552-904B-FC9AB8BEC1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12215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7AD7D28-6916-4D2F-8A80-A9D75B7E6461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7D269AA-7F90-4DE6-ADF3-C7F0CF0DC9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1169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4D6A2D-CE0E-4822-8DF8-98E511808FD2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0A88BB6-7F44-4E07-9331-8F8EA52D8E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11739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1434CF2-2EEE-4659-B5B2-D8AA3F511D41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6D93B69-BEEA-411A-BF9E-C7837225A2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77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C48F6-CA96-487B-BD7F-7475732148C4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363A9-F595-4E37-96E2-BCFAB4C8E1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755D691-2F9F-40EE-A0AA-51E2DE1E9582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6FC0DEE-284A-4AEE-9BC5-E83961F0C8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7535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4B3C5A9-93D7-42FB-9ABF-1CD2AA8C7A34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F334C89-495C-4821-8F31-3DAA3758A6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13307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DFAEFF8-6FE6-40EA-91AB-BC2666477EB5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BC4E1A4-D592-46A3-A5DC-6D6A4ADF6D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82452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C0E6411-850C-44CF-8DD5-ED03455B016F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FD12D87-FD5D-405B-B5E8-E51AF80B62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99390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3E45797-6A3D-4561-B455-7A987B11F63A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FE71BD5-C084-4C10-AD68-A6159377C1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01351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A47CB41-C6DA-40F2-94E4-4D51429A970A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C4F4042-D740-4028-A561-08409B856A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89562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8C378-5598-4519-AE2B-415DB9EF838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F1DAE-8175-4CAB-BAC8-0F38E5D529B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8620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DDAB4-CAF4-44D9-A1D2-6FE8A991691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2CE1-7F2D-4C0F-A4AF-6EBA5422285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6036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EA128-2F55-490A-BB4D-7BF4BD35405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7A24-2101-48EF-A19E-0CBF306D518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883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1C42B-5EEC-47BA-9060-D90D1A1F2F5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E5FB1-AA9A-4F01-BCC7-926AA56B1E7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40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2CBED-E284-4CC4-B8FB-7EBAA0928123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562E-4098-4EF6-BA40-8574E37A10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C4B7D-E719-414E-B6A4-B437595598B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25FF-0725-4AE0-9C8E-E95A1DB1ACC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689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BFEA-A3F7-4F0F-957F-18B98F73572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97B05-46B0-4FAF-9116-6DD8CB6B9BF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7257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78A96-C5CC-49A0-86FD-57F70387E4B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B8EC-1063-4252-A866-C6E505E56FC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902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30CF1-C239-4BC9-8292-7587BB3CFE6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0D132-B99E-47A9-B654-10D6228AD10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6717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C53DA-D33D-430E-9F7A-0551ABF9045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7E9A8-F267-41F6-92C5-DBA9A433E04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6162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F1A08-B480-494B-AA99-CA081F22B6B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BF1E-7C59-4A92-A9FE-8F97329AE0A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3932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2CEC8-445D-493F-AF50-52847BE0B2A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AF6D9-5B68-4400-94CD-3416DE86516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821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8C378-5598-4519-AE2B-415DB9EF838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F1DAE-8175-4CAB-BAC8-0F38E5D529B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6827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DDAB4-CAF4-44D9-A1D2-6FE8A991691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2CE1-7F2D-4C0F-A4AF-6EBA5422285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2029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EA128-2F55-490A-BB4D-7BF4BD35405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7A24-2101-48EF-A19E-0CBF306D518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38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593BB-46CB-4652-9868-55FEE26D2B4C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1970-2213-44BB-99CD-060BAD17C9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1C42B-5EEC-47BA-9060-D90D1A1F2F5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E5FB1-AA9A-4F01-BCC7-926AA56B1E7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1128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C4B7D-E719-414E-B6A4-B437595598B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25FF-0725-4AE0-9C8E-E95A1DB1ACC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9076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BFEA-A3F7-4F0F-957F-18B98F73572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97B05-46B0-4FAF-9116-6DD8CB6B9BF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6745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78A96-C5CC-49A0-86FD-57F70387E4B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B8EC-1063-4252-A866-C6E505E56FC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0169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30CF1-C239-4BC9-8292-7587BB3CFE6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0D132-B99E-47A9-B654-10D6228AD10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0527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C53DA-D33D-430E-9F7A-0551ABF9045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7E9A8-F267-41F6-92C5-DBA9A433E04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5890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F1A08-B480-494B-AA99-CA081F22B6B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BF1E-7C59-4A92-A9FE-8F97329AE0A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8186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2CEC8-445D-493F-AF50-52847BE0B2A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AF6D9-5B68-4400-94CD-3416DE86516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7156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82EFEE37-DC31-421A-93E4-90E8BE355876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32553E30-978E-49D4-8AAC-A680FE2CBC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48138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27DECA37-F3DE-4633-942D-F4EECA44FA5B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6173B985-88BF-470E-A65C-78808D1A0B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795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BAD9C-689A-47E3-BA17-30D78D1D6C00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85BF9-C4F1-4764-9D9E-AC2F4B6173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54AE1158-1C84-4671-96EA-25EF42D6DBC0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E48480A5-042B-4B01-87AB-4FB24A0EE5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4545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1A99D8C3-B196-49AF-8C40-30ABC414CFFD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F424E914-CBA7-4ED6-9B65-4B29F9A7D8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30798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079B7A52-3F1E-48BE-96BF-B6D6CC6E0564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56B3E505-43D7-429B-BD81-143DFA65F8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12507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DAD7F420-B441-4601-B166-AD48310D42A1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355669BA-4F20-46BA-B357-A9803AF6F2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38813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07FCD22B-F36B-4F10-8A41-6A74FADDF8FC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C5F64D47-1877-45F5-AA99-5EBF2378A1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29672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B5B47673-6184-4552-835B-8C2B50C1D309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A62930B2-4BB8-433A-94B8-C10CFFA040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82323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9C579A9C-7CC8-4E15-98A9-03B504A95FE2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2D9CEBD7-1D7C-4854-910F-9AD6291EE8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4503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10037263-B1E6-4EC7-AC49-B00D40236E0D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C28B1E96-6D03-4A4F-A3B6-A9A212F56B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48290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F4FAC5AA-4566-4B8B-B4C8-2EF628EA8686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A539D937-68DE-4F0D-8E52-0CE75F8B40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29236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6AB5A-1F17-433F-A98C-BBB36C180E6D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47278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EE821-321C-4591-96FA-C8C937F6A9B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80DE-3979-4D3C-8ECA-7ED61917DC6A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1E9EF-EAC6-4F9A-92EA-A2DC446FB9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671FB-AC38-435A-9409-6859E3F2B32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9261"/>
      </p:ext>
    </p:extLst>
  </p:cSld>
  <p:clrMapOvr>
    <a:masterClrMapping/>
  </p:clrMapOvr>
  <p:transition spd="slow">
    <p:dissolv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7C7F0-F436-4CDE-967B-8422F2C220F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00180"/>
      </p:ext>
    </p:extLst>
  </p:cSld>
  <p:clrMapOvr>
    <a:masterClrMapping/>
  </p:clrMapOvr>
  <p:transition spd="slow">
    <p:dissolv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5D8E-C4B9-4A4A-848B-06C94018BFB4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62212"/>
      </p:ext>
    </p:extLst>
  </p:cSld>
  <p:clrMapOvr>
    <a:masterClrMapping/>
  </p:clrMapOvr>
  <p:transition spd="slow">
    <p:dissolv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64CBF-E663-4BD2-98D6-FD47DEFAAAE9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12103"/>
      </p:ext>
    </p:extLst>
  </p:cSld>
  <p:clrMapOvr>
    <a:masterClrMapping/>
  </p:clrMapOvr>
  <p:transition spd="slow">
    <p:dissolv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32623-2306-4FA1-9C4D-CCA6AE742B9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41005"/>
      </p:ext>
    </p:extLst>
  </p:cSld>
  <p:clrMapOvr>
    <a:masterClrMapping/>
  </p:clrMapOvr>
  <p:transition spd="slow">
    <p:dissolv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6E0DC-12BA-4679-9655-5882962E97C4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04233"/>
      </p:ext>
    </p:extLst>
  </p:cSld>
  <p:clrMapOvr>
    <a:masterClrMapping/>
  </p:clrMapOvr>
  <p:transition spd="slow">
    <p:dissolv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53C57-CF2A-4843-AFC9-0BD1EC6BAD5F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37970"/>
      </p:ext>
    </p:extLst>
  </p:cSld>
  <p:clrMapOvr>
    <a:masterClrMapping/>
  </p:clrMapOvr>
  <p:transition spd="slow">
    <p:dissolv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94408-8017-47AA-AAF6-B62D41CF4AC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20935"/>
      </p:ext>
    </p:extLst>
  </p:cSld>
  <p:clrMapOvr>
    <a:masterClrMapping/>
  </p:clrMapOvr>
  <p:transition spd="slow">
    <p:dissolv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7815A-64A0-4CDD-9921-5AC9436B3ECA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54618"/>
      </p:ext>
    </p:extLst>
  </p:cSld>
  <p:clrMapOvr>
    <a:masterClrMapping/>
  </p:clrMapOvr>
  <p:transition spd="slow">
    <p:dissolv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74226-BF0C-461D-A03A-A2FF4BBCD647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67595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7FF7A-C1C1-463F-9F64-3D501DA127A1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1119-9C5A-483A-B380-A513852C7D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F78DE095-DEC2-41BF-9FE6-FB51FA93CCD4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3BFAE798-258E-4446-971C-23C9F1A7D9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44023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6C89326F-95C8-4A22-B3AA-036A30484F86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7A3217C3-1B51-441A-B4B8-54096BA332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65328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29BCDFC2-F767-4516-A75B-E6E2CB0E7AFE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18865B0F-FB39-4DA5-9B52-F6F1AE94CD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4671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7F0C5625-BB16-4D2B-8B36-5060BD817E9B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97205017-7318-4597-A719-EB16D1A4F0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85632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A4D232E3-04FA-4F40-BA20-B450522765CF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820A6B9D-E34B-4797-92DA-AE185B7FB0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2242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A3C2C998-A85E-4427-B468-85C93CCE3F1C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23FB7EEE-6B8F-41B3-AE87-B9B9863135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02159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156D3FBE-CE6B-4912-A6E9-7573B8971024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89A8BACC-FC90-4EE8-BA07-D3E7E46870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46088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306E759E-E13B-45CA-A954-BC8DBDC4B9A6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84AFA12D-7115-4430-B271-FA644669A2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99830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4583A3CD-8C1C-4280-A52D-4A05499CF231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DB537E25-94A7-42F4-98CC-377BC5BB04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04357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181B36EF-3E11-4518-90D5-8228973BC04F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6D7637EB-8736-4472-B0B3-A79F62242B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4344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1CFDF-29D7-4AE4-A7EE-D5C7D9173C0C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527A9-8BCD-477A-A005-DDA65D1AE5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7454CDAA-40A0-4E6B-AC30-1B9408E7AEA0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C436A696-7E03-448D-A3FE-45CE6DBDC7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240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45A37-96F4-4A99-B8EB-6DE1138747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4DB36-9D16-4DFF-BED5-D46CE6A04F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87B38-8B79-468F-A96A-3E31208C37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D6AC0-1195-4DC9-87DF-00E5FC7C15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BC465-812F-4598-9A5D-A7A35094E9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1DF8C-CABB-46F1-B27A-934A8315E0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105C6-5D4E-46E5-B700-F669269E5F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26770-DAB1-4D9C-9B0D-1691B1AA1FC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5AF14-B505-48CB-AEF9-BB8E20DC2F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F9758-5F74-4E95-9EA8-4F292CD812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B32CA-1E05-4083-8498-F1BB2FC0EF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F362C-608B-4382-96E6-C48921370F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66497-B498-4F52-962D-3BBF1663E0D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447C3-5ED3-436A-8EA3-B29FD5DEAAE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2904C-D5EA-46DE-9D6C-DFA5D1A7551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D6A19-E48C-4B9C-9B7D-3CF1E9182BE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E1FA1-6075-4E8D-8F94-B36544DA7A3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D0EA7-EA26-4892-85F0-F15C1707B01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EBEC7-BF87-4BA5-9F30-E8887CC4CF5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EA7B-8D0D-46B2-BC6A-843DFF22389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3E8F5-DF51-4602-8F63-894000279DF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77646-3088-45F6-95B1-47AD39C1334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1D21A-4FA1-4FE9-A44A-88F1F614863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A2660-A37F-4959-8C3F-6D5693A0E3B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1A2B9-93B2-425E-9877-9532F23823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47F9D-95AA-43D8-B291-7BE9696DED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ABB7A-757A-4042-A5C4-834870006C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0B6E0-B8F7-41BC-AF45-1B336BC781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0AB8A-3AD3-4015-B7C3-C519D7F00E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4A17D-A861-4294-81C0-87138C03C3C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A5A83-FBFA-4004-91F6-1311218D23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C33B0-D7DF-4433-9D89-0D241C4919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4FE4D-B075-4804-824A-72F44C127C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028CA-60F1-4232-9F1F-FFE6C3F304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3A00F-2995-491B-8A71-0FD14251C4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589F6-D504-456C-A3AC-4DFAE648C8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DF65B-51B6-40A5-AE58-F7C87BEA27CC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68B6B-F539-47E1-8F21-E15DE2E2D7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58776-7AF5-443B-ADA8-70E539CEFFF3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1528F-C681-4CF1-93FA-829DED332A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6F923-D989-47CA-86F1-42BBE1340FC7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76035-F07D-40F6-B5B6-C16A1A6033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1A03A-AC72-486A-B056-835E9B07F6E1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6AC30-7D8D-41BE-A1D3-240E35F2A3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B5313-FFFB-4C7A-BC01-65681EBE7ED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ABB51-C88F-4980-9348-ED2E799287FC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D944A-24EC-414F-864B-30D8291B82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28ABA-422A-49CC-86B3-A85251BF880E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BDE73-22F7-45B4-B06E-6A4D293943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CE953-C86E-4CF3-9EEE-0812BCDC9CF1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B5736-E71D-418A-9FA0-6CF3439044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FB8B-0B60-41A9-BDF6-50A13CB054F4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122EB-7A48-4CE2-A030-068532D8C1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7B9DF-49BC-42C8-8DB8-259301B4D00F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2AD4C-1E22-4EFF-817B-CAB865B376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0E07C-C32F-4C4C-8D50-F050D42AD6C2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CA3FE-47DE-4581-B396-F3C3753170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C86F2-14BB-48A1-84DE-54C1D3105A0A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8FE12-0487-454E-8CBF-8C45C5DCF1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A25A6-41C5-4ECA-9FC2-5B823125B1DD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F1E5-3B9A-4920-B49E-21ADC81A49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F447E-8BC5-4D94-9AD1-851CB9DD69EB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2899A-9B3C-420C-9DE3-1C2D12FA6C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B8586-7774-48F4-B115-A392151F2BCB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EDE9B-1276-4CC1-BA5E-911545F79D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4D520-34E6-4CA1-8D85-A19D934364C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0343-41A6-434E-96CA-4C2842DCC44C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32D31-C737-403C-BBFB-7DE6339552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3DFB6-01A5-4435-A9A2-D7770C229E7B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2590E-B139-4217-848E-79E215DEAD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F3AF0-5EA1-4AF7-A8C4-0E816EF78BFE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7D3B5-17FE-4A18-82DD-EAB8307AE5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C8ED1-5D98-44DC-B86E-3EBFEAF57AFA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8E6B-FFFB-4C0A-8932-15DE4DA0A1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6F388-9530-4389-B53D-7B4CE1739E82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9598-0257-4B90-916E-A211583CDE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30262-91E4-49F2-A1CF-AFD84A159B9D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2BC41-7493-464F-9388-15C708D997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21E6-C51C-4AD0-BEFE-9A296572E0BC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95F7A-ED35-4448-A43B-DC8A5F9F59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43419-392E-4839-8994-86BB84947720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CC1E-71A2-43F5-8946-A85E160F29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70124-A487-491A-B50F-A928FC061337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B14AA-057F-4344-A1C9-46CD253D2E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30F3-1BDC-4733-800C-D0B051705159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974E3-33E8-4B56-A020-E0B8A1D8AD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B93BA-985D-4A57-B60F-A8BA5718BBF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98C2-47E3-45E8-8FCF-9ECE6F0F7F6B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FB506-3E12-4622-994F-3DD8C84D28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655A8-7452-44AC-94DC-4D8E0257FCF2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B2FA-EDFB-47EB-9BD1-C5D4E9D5FE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A7945-4509-4BFE-9BE1-8A0E8D6369D1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27473-3177-490B-A2BC-0C1D69D2BE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301FD-9088-4FAF-871C-EE7634F60063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8798E-085F-4E37-AF5C-46E7F8BB03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78655-15CE-478F-B8D5-9CCDF75E9738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BC96F-5926-4E25-AA9A-D3C9A46CD9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7F0CA-D09C-46AB-A6D9-EBF44D92CEB5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CF1C-C728-48DD-BECA-35FEB6B5B7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D9279-0646-4E06-9B53-5E4E298DD670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C6C0-AD43-464E-8A14-F10BB0D007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E21BC-4451-4236-A34E-E180961D6214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26AB-95D8-4567-BFD9-002FAAA7B0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8BF1A-AC2A-40A2-AC77-06F3A552858E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EA074-85C4-44C2-AF98-E2D712E395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9719-9208-4CC0-B6E3-89B0D7B5AEB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46AAD-9302-4839-AE70-9CB5CF50C5A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C6D15-AB48-4294-B5BF-5D22F21D76D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2210-1A09-449A-AC16-FDE7F6A92DE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BC259-386E-442D-BC31-95DBB569C44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E2D13-DDFD-464A-AAAC-6882DCAE021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3C067-9B36-454B-B2FA-BEBC772380B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AAB80-34B7-4B6E-8E93-B8E928790E1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586D-4081-49AA-AF63-537903F3EE7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8EBAE-AD73-4E05-AF88-E7E228F77BF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E2070-4AE2-4A63-A3DA-FF3DCE53788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FA587-A98D-4B2A-B7BC-327A96B0032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ags" Target="../tags/tag568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tags" Target="../tags/tag572.xml"/><Relationship Id="rId2" Type="http://schemas.openxmlformats.org/officeDocument/2006/relationships/slideLayout" Target="../slideLayouts/slideLayout101.xml"/><Relationship Id="rId16" Type="http://schemas.openxmlformats.org/officeDocument/2006/relationships/tags" Target="../tags/tag57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tags" Target="../tags/tag570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ags" Target="../tags/tag56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ags" Target="../tags/tag63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tags" Target="../tags/tag635.xml"/><Relationship Id="rId2" Type="http://schemas.openxmlformats.org/officeDocument/2006/relationships/slideLayout" Target="../slideLayouts/slideLayout112.xml"/><Relationship Id="rId16" Type="http://schemas.openxmlformats.org/officeDocument/2006/relationships/tags" Target="../tags/tag634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ags" Target="../tags/tag633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ags" Target="../tags/tag6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ags" Target="../tags/tag694.xml"/><Relationship Id="rId18" Type="http://schemas.openxmlformats.org/officeDocument/2006/relationships/tags" Target="../tags/tag699.xml"/><Relationship Id="rId3" Type="http://schemas.openxmlformats.org/officeDocument/2006/relationships/slideLayout" Target="../slideLayouts/slideLayout124.xml"/><Relationship Id="rId21" Type="http://schemas.openxmlformats.org/officeDocument/2006/relationships/tags" Target="../tags/tag702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tags" Target="../tags/tag698.xml"/><Relationship Id="rId2" Type="http://schemas.openxmlformats.org/officeDocument/2006/relationships/slideLayout" Target="../slideLayouts/slideLayout123.xml"/><Relationship Id="rId16" Type="http://schemas.openxmlformats.org/officeDocument/2006/relationships/tags" Target="../tags/tag697.xml"/><Relationship Id="rId20" Type="http://schemas.openxmlformats.org/officeDocument/2006/relationships/tags" Target="../tags/tag701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tags" Target="../tags/tag696.xml"/><Relationship Id="rId10" Type="http://schemas.openxmlformats.org/officeDocument/2006/relationships/slideLayout" Target="../slideLayouts/slideLayout131.xml"/><Relationship Id="rId19" Type="http://schemas.openxmlformats.org/officeDocument/2006/relationships/tags" Target="../tags/tag700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ags" Target="../tags/tag69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ags" Target="../tags/tag773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tags" Target="../tags/tag777.xml"/><Relationship Id="rId2" Type="http://schemas.openxmlformats.org/officeDocument/2006/relationships/slideLayout" Target="../slideLayouts/slideLayout134.xml"/><Relationship Id="rId16" Type="http://schemas.openxmlformats.org/officeDocument/2006/relationships/tags" Target="../tags/tag776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tags" Target="../tags/tag775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ags" Target="../tags/tag77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ags" Target="../tags/tag83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17" Type="http://schemas.openxmlformats.org/officeDocument/2006/relationships/tags" Target="../tags/tag840.xml"/><Relationship Id="rId2" Type="http://schemas.openxmlformats.org/officeDocument/2006/relationships/slideLayout" Target="../slideLayouts/slideLayout145.xml"/><Relationship Id="rId16" Type="http://schemas.openxmlformats.org/officeDocument/2006/relationships/tags" Target="../tags/tag839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tags" Target="../tags/tag83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ags" Target="../tags/tag83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ags" Target="../tags/tag899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17" Type="http://schemas.openxmlformats.org/officeDocument/2006/relationships/tags" Target="../tags/tag903.xml"/><Relationship Id="rId2" Type="http://schemas.openxmlformats.org/officeDocument/2006/relationships/slideLayout" Target="../slideLayouts/slideLayout156.xml"/><Relationship Id="rId16" Type="http://schemas.openxmlformats.org/officeDocument/2006/relationships/tags" Target="../tags/tag902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tags" Target="../tags/tag901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ags" Target="../tags/tag90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ags" Target="../tags/tag962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17" Type="http://schemas.openxmlformats.org/officeDocument/2006/relationships/tags" Target="../tags/tag966.xml"/><Relationship Id="rId2" Type="http://schemas.openxmlformats.org/officeDocument/2006/relationships/slideLayout" Target="../slideLayouts/slideLayout167.xml"/><Relationship Id="rId16" Type="http://schemas.openxmlformats.org/officeDocument/2006/relationships/tags" Target="../tags/tag965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tags" Target="../tags/tag964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ags" Target="../tags/tag96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tags" Target="../tags/tag1025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17" Type="http://schemas.openxmlformats.org/officeDocument/2006/relationships/tags" Target="../tags/tag1029.xml"/><Relationship Id="rId2" Type="http://schemas.openxmlformats.org/officeDocument/2006/relationships/slideLayout" Target="../slideLayouts/slideLayout178.xml"/><Relationship Id="rId16" Type="http://schemas.openxmlformats.org/officeDocument/2006/relationships/tags" Target="../tags/tag102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tags" Target="../tags/tag1027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tags" Target="../tags/tag102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tags" Target="../tags/tag1088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17" Type="http://schemas.openxmlformats.org/officeDocument/2006/relationships/tags" Target="../tags/tag1092.xml"/><Relationship Id="rId2" Type="http://schemas.openxmlformats.org/officeDocument/2006/relationships/slideLayout" Target="../slideLayouts/slideLayout189.xml"/><Relationship Id="rId16" Type="http://schemas.openxmlformats.org/officeDocument/2006/relationships/tags" Target="../tags/tag1091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tags" Target="../tags/tag1090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tags" Target="../tags/tag108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tags" Target="../tags/tag1151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17" Type="http://schemas.openxmlformats.org/officeDocument/2006/relationships/tags" Target="../tags/tag1155.xml"/><Relationship Id="rId2" Type="http://schemas.openxmlformats.org/officeDocument/2006/relationships/slideLayout" Target="../slideLayouts/slideLayout200.xml"/><Relationship Id="rId16" Type="http://schemas.openxmlformats.org/officeDocument/2006/relationships/tags" Target="../tags/tag1154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tags" Target="../tags/tag115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tags" Target="../tags/tag1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6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tags" Target="../tags/tag1214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17" Type="http://schemas.openxmlformats.org/officeDocument/2006/relationships/tags" Target="../tags/tag1218.xml"/><Relationship Id="rId2" Type="http://schemas.openxmlformats.org/officeDocument/2006/relationships/slideLayout" Target="../slideLayouts/slideLayout211.xml"/><Relationship Id="rId16" Type="http://schemas.openxmlformats.org/officeDocument/2006/relationships/tags" Target="../tags/tag1217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tags" Target="../tags/tag1216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tags" Target="../tags/tag12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27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131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130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129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90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tags" Target="../tags/tag194.xml"/><Relationship Id="rId2" Type="http://schemas.openxmlformats.org/officeDocument/2006/relationships/slideLayout" Target="../slideLayouts/slideLayout35.xml"/><Relationship Id="rId16" Type="http://schemas.openxmlformats.org/officeDocument/2006/relationships/tags" Target="../tags/tag19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192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9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253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tags" Target="../tags/tag257.xml"/><Relationship Id="rId2" Type="http://schemas.openxmlformats.org/officeDocument/2006/relationships/slideLayout" Target="../slideLayouts/slideLayout46.xml"/><Relationship Id="rId16" Type="http://schemas.openxmlformats.org/officeDocument/2006/relationships/tags" Target="../tags/tag25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ags" Target="../tags/tag25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2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31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tags" Target="../tags/tag320.xml"/><Relationship Id="rId2" Type="http://schemas.openxmlformats.org/officeDocument/2006/relationships/slideLayout" Target="../slideLayouts/slideLayout57.xml"/><Relationship Id="rId16" Type="http://schemas.openxmlformats.org/officeDocument/2006/relationships/tags" Target="../tags/tag319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ags" Target="../tags/tag318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31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ags" Target="../tags/tag3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tags" Target="../tags/tag383.xml"/><Relationship Id="rId2" Type="http://schemas.openxmlformats.org/officeDocument/2006/relationships/slideLayout" Target="../slideLayouts/slideLayout68.xml"/><Relationship Id="rId16" Type="http://schemas.openxmlformats.org/officeDocument/2006/relationships/tags" Target="../tags/tag3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ags" Target="../tags/tag3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ags" Target="../tags/tag3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ags" Target="../tags/tag44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tags" Target="../tags/tag446.xml"/><Relationship Id="rId2" Type="http://schemas.openxmlformats.org/officeDocument/2006/relationships/slideLayout" Target="../slideLayouts/slideLayout79.xml"/><Relationship Id="rId16" Type="http://schemas.openxmlformats.org/officeDocument/2006/relationships/tags" Target="../tags/tag445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ags" Target="../tags/tag444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ags" Target="../tags/tag44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ags" Target="../tags/tag505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tags" Target="../tags/tag509.xml"/><Relationship Id="rId2" Type="http://schemas.openxmlformats.org/officeDocument/2006/relationships/slideLayout" Target="../slideLayouts/slideLayout90.xml"/><Relationship Id="rId16" Type="http://schemas.openxmlformats.org/officeDocument/2006/relationships/tags" Target="../tags/tag508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tags" Target="../tags/tag507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ags" Target="../tags/tag5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3664C8D7-A6F0-488B-9493-501225A5299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2291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BB378B-9D85-4B84-BE97-428876B32751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815036-12CB-4D1F-A582-9C6B4CC06A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4339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fld id="{AD9E5603-8EFD-444D-98FF-134806B964FA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fld id="{CF58348B-A4B4-4010-8711-65AB8EB047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3"/>
            </p:custDataLst>
          </p:nvPr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14"/>
            </p:custDataLst>
          </p:nvPr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>
            <p:custDataLst>
              <p:tags r:id="rId15"/>
            </p:custDataLst>
          </p:nvPr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>
            <p:custDataLst>
              <p:tags r:id="rId16"/>
            </p:custDataLst>
          </p:nvPr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9/17/2011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0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B66B339F-6C3B-4691-8339-779620689C7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534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D16733AD-3AE7-46BF-B37B-559A1FFC54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52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1507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E847AF68-81F3-4DCB-A862-AC09ED5CFDB8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E7DD5A56-8015-47A6-8036-399B6A5C47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31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147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2FED48-6458-4C36-BB50-76B4263706C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C51D8F-125F-4E72-98B1-B087877A4AC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3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147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2FED48-6458-4C36-BB50-76B4263706C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C51D8F-125F-4E72-98B1-B087877A4AC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1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4579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eaLnBrk="1" hangingPunct="1">
              <a:defRPr/>
            </a:pPr>
            <a:fld id="{A48F81BD-E19B-4ED7-A3AC-7763EF85C0E3}" type="datetimeFigureOut">
              <a:rPr lang="it-IT"/>
              <a:pPr eaLnBrk="1" hangingPunct="1"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eaLnBrk="1" hangingPunct="1"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eaLnBrk="1" hangingPunct="1">
              <a:defRPr/>
            </a:pPr>
            <a:fld id="{017FB1F6-3BBC-4A28-AE13-315DF939951C}" type="slidenum">
              <a:rPr lang="it-IT"/>
              <a:pPr eaLnBrk="1" hangingPunct="1"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36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2C02DA8-CE6A-486B-B094-AF97503ECEC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7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04ECC32D-F6A4-49B7-A327-5CE142C57DD0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EAC7E0BE-B031-4605-B22E-2B77D55DB9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5363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9C3DAD6-93C6-4D3F-ACF2-D20893E89C86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F653A91-36A9-40D6-BE90-B19AAF7033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43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66D9BB80-A012-42DB-807B-908960F7A6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E0ABA187-9EB5-43CE-AF50-C7D71A11F30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684ED302-674B-42C1-AAD4-7CE87D1011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147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12248D-5D68-46CA-A829-A4F3D36D58A4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D0800E-AE12-4F97-B3D6-B034763B3A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8195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fld id="{CDEDD0FF-865C-49DE-B78D-AAFF8FB890DE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fld id="{C454F1EE-92B6-423E-AA9A-E4CA1C939F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9219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fld id="{43E01E64-0390-45FE-A74C-A77C82BB3293}" type="datetimeFigureOut">
              <a:rPr lang="it-IT"/>
              <a:pPr>
                <a:defRPr/>
              </a:pPr>
              <a:t>17/09/2011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fld id="{A0557E8F-39DD-4D9E-B953-258FC05CE9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9292A31-1A6A-4625-BEB1-9533488719A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279.xml"/><Relationship Id="rId2" Type="http://schemas.openxmlformats.org/officeDocument/2006/relationships/tags" Target="../tags/tag1278.xml"/><Relationship Id="rId1" Type="http://schemas.openxmlformats.org/officeDocument/2006/relationships/tags" Target="../tags/tag1277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8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01.xml"/><Relationship Id="rId1" Type="http://schemas.openxmlformats.org/officeDocument/2006/relationships/tags" Target="../tags/tag130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1525.xml"/><Relationship Id="rId7" Type="http://schemas.openxmlformats.org/officeDocument/2006/relationships/image" Target="../media/image46.jpeg"/><Relationship Id="rId2" Type="http://schemas.openxmlformats.org/officeDocument/2006/relationships/tags" Target="../tags/tag1524.xml"/><Relationship Id="rId1" Type="http://schemas.openxmlformats.org/officeDocument/2006/relationships/tags" Target="../tags/tag1523.xml"/><Relationship Id="rId6" Type="http://schemas.openxmlformats.org/officeDocument/2006/relationships/slideLayout" Target="../slideLayouts/slideLayout84.xml"/><Relationship Id="rId5" Type="http://schemas.openxmlformats.org/officeDocument/2006/relationships/tags" Target="../tags/tag1527.xml"/><Relationship Id="rId4" Type="http://schemas.openxmlformats.org/officeDocument/2006/relationships/tags" Target="../tags/tag152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tags" Target="../tags/tag1529.xml"/><Relationship Id="rId1" Type="http://schemas.openxmlformats.org/officeDocument/2006/relationships/tags" Target="../tags/tag152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tags" Target="../tags/tag1532.xml"/><Relationship Id="rId2" Type="http://schemas.openxmlformats.org/officeDocument/2006/relationships/tags" Target="../tags/tag1531.xml"/><Relationship Id="rId1" Type="http://schemas.openxmlformats.org/officeDocument/2006/relationships/tags" Target="../tags/tag1530.xml"/><Relationship Id="rId5" Type="http://schemas.openxmlformats.org/officeDocument/2006/relationships/image" Target="../media/image47.jpeg"/><Relationship Id="rId4" Type="http://schemas.openxmlformats.org/officeDocument/2006/relationships/slideLayout" Target="../slideLayouts/slideLayout9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tags" Target="../tags/tag1535.xml"/><Relationship Id="rId2" Type="http://schemas.openxmlformats.org/officeDocument/2006/relationships/tags" Target="../tags/tag1534.xml"/><Relationship Id="rId1" Type="http://schemas.openxmlformats.org/officeDocument/2006/relationships/tags" Target="../tags/tag1533.xml"/><Relationship Id="rId5" Type="http://schemas.openxmlformats.org/officeDocument/2006/relationships/image" Target="../media/image48.jpeg"/><Relationship Id="rId4" Type="http://schemas.openxmlformats.org/officeDocument/2006/relationships/slideLayout" Target="../slideLayouts/slideLayout205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tags" Target="../tags/tag1538.xml"/><Relationship Id="rId7" Type="http://schemas.openxmlformats.org/officeDocument/2006/relationships/slideLayout" Target="../slideLayouts/slideLayout216.xml"/><Relationship Id="rId2" Type="http://schemas.openxmlformats.org/officeDocument/2006/relationships/tags" Target="../tags/tag1537.xml"/><Relationship Id="rId1" Type="http://schemas.openxmlformats.org/officeDocument/2006/relationships/tags" Target="../tags/tag1536.xml"/><Relationship Id="rId6" Type="http://schemas.openxmlformats.org/officeDocument/2006/relationships/tags" Target="../tags/tag1541.xml"/><Relationship Id="rId5" Type="http://schemas.openxmlformats.org/officeDocument/2006/relationships/tags" Target="../tags/tag1540.xml"/><Relationship Id="rId4" Type="http://schemas.openxmlformats.org/officeDocument/2006/relationships/tags" Target="../tags/tag1539.xml"/><Relationship Id="rId9" Type="http://schemas.openxmlformats.org/officeDocument/2006/relationships/image" Target="../media/image50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tags" Target="../tags/tag1544.xml"/><Relationship Id="rId7" Type="http://schemas.openxmlformats.org/officeDocument/2006/relationships/slideLayout" Target="../slideLayouts/slideLayout216.xml"/><Relationship Id="rId2" Type="http://schemas.openxmlformats.org/officeDocument/2006/relationships/tags" Target="../tags/tag1543.xml"/><Relationship Id="rId1" Type="http://schemas.openxmlformats.org/officeDocument/2006/relationships/tags" Target="../tags/tag1542.xml"/><Relationship Id="rId6" Type="http://schemas.openxmlformats.org/officeDocument/2006/relationships/tags" Target="../tags/tag1547.xml"/><Relationship Id="rId5" Type="http://schemas.openxmlformats.org/officeDocument/2006/relationships/tags" Target="../tags/tag1546.xml"/><Relationship Id="rId4" Type="http://schemas.openxmlformats.org/officeDocument/2006/relationships/tags" Target="../tags/tag1545.xml"/><Relationship Id="rId9" Type="http://schemas.openxmlformats.org/officeDocument/2006/relationships/image" Target="../media/image50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tags" Target="../tags/tag1550.xml"/><Relationship Id="rId2" Type="http://schemas.openxmlformats.org/officeDocument/2006/relationships/tags" Target="../tags/tag1549.xml"/><Relationship Id="rId1" Type="http://schemas.openxmlformats.org/officeDocument/2006/relationships/tags" Target="../tags/tag1548.xml"/><Relationship Id="rId5" Type="http://schemas.openxmlformats.org/officeDocument/2006/relationships/image" Target="../media/image51.jpeg"/><Relationship Id="rId4" Type="http://schemas.openxmlformats.org/officeDocument/2006/relationships/slideLayout" Target="../slideLayouts/slideLayout216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tags" Target="../tags/tag1553.xml"/><Relationship Id="rId7" Type="http://schemas.openxmlformats.org/officeDocument/2006/relationships/slideLayout" Target="../slideLayouts/slideLayout216.xml"/><Relationship Id="rId2" Type="http://schemas.openxmlformats.org/officeDocument/2006/relationships/tags" Target="../tags/tag1552.xml"/><Relationship Id="rId1" Type="http://schemas.openxmlformats.org/officeDocument/2006/relationships/tags" Target="../tags/tag1551.xml"/><Relationship Id="rId6" Type="http://schemas.openxmlformats.org/officeDocument/2006/relationships/tags" Target="../tags/tag1556.xml"/><Relationship Id="rId5" Type="http://schemas.openxmlformats.org/officeDocument/2006/relationships/tags" Target="../tags/tag1555.xml"/><Relationship Id="rId4" Type="http://schemas.openxmlformats.org/officeDocument/2006/relationships/tags" Target="../tags/tag1554.xml"/><Relationship Id="rId9" Type="http://schemas.openxmlformats.org/officeDocument/2006/relationships/image" Target="../media/image50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tags" Target="../tags/tag1559.xml"/><Relationship Id="rId7" Type="http://schemas.openxmlformats.org/officeDocument/2006/relationships/slideLayout" Target="../slideLayouts/slideLayout216.xml"/><Relationship Id="rId2" Type="http://schemas.openxmlformats.org/officeDocument/2006/relationships/tags" Target="../tags/tag1558.xml"/><Relationship Id="rId1" Type="http://schemas.openxmlformats.org/officeDocument/2006/relationships/tags" Target="../tags/tag1557.xml"/><Relationship Id="rId6" Type="http://schemas.openxmlformats.org/officeDocument/2006/relationships/tags" Target="../tags/tag1562.xml"/><Relationship Id="rId5" Type="http://schemas.openxmlformats.org/officeDocument/2006/relationships/tags" Target="../tags/tag1561.xml"/><Relationship Id="rId4" Type="http://schemas.openxmlformats.org/officeDocument/2006/relationships/tags" Target="../tags/tag1560.xml"/><Relationship Id="rId9" Type="http://schemas.openxmlformats.org/officeDocument/2006/relationships/image" Target="../media/image50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tags" Target="../tags/tag1565.xml"/><Relationship Id="rId2" Type="http://schemas.openxmlformats.org/officeDocument/2006/relationships/tags" Target="../tags/tag1564.xml"/><Relationship Id="rId1" Type="http://schemas.openxmlformats.org/officeDocument/2006/relationships/tags" Target="../tags/tag1563.xml"/><Relationship Id="rId5" Type="http://schemas.openxmlformats.org/officeDocument/2006/relationships/image" Target="../media/image51.jpeg"/><Relationship Id="rId4" Type="http://schemas.openxmlformats.org/officeDocument/2006/relationships/slideLayout" Target="../slideLayouts/slideLayout2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03.xml"/><Relationship Id="rId1" Type="http://schemas.openxmlformats.org/officeDocument/2006/relationships/tags" Target="../tags/tag130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tags" Target="../tags/tag1568.xml"/><Relationship Id="rId7" Type="http://schemas.openxmlformats.org/officeDocument/2006/relationships/slideLayout" Target="../slideLayouts/slideLayout216.xml"/><Relationship Id="rId2" Type="http://schemas.openxmlformats.org/officeDocument/2006/relationships/tags" Target="../tags/tag1567.xml"/><Relationship Id="rId1" Type="http://schemas.openxmlformats.org/officeDocument/2006/relationships/tags" Target="../tags/tag1566.xml"/><Relationship Id="rId6" Type="http://schemas.openxmlformats.org/officeDocument/2006/relationships/tags" Target="../tags/tag1571.xml"/><Relationship Id="rId5" Type="http://schemas.openxmlformats.org/officeDocument/2006/relationships/tags" Target="../tags/tag1570.xml"/><Relationship Id="rId4" Type="http://schemas.openxmlformats.org/officeDocument/2006/relationships/tags" Target="../tags/tag1569.xml"/><Relationship Id="rId9" Type="http://schemas.openxmlformats.org/officeDocument/2006/relationships/image" Target="../media/image50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tags" Target="../tags/tag1574.xml"/><Relationship Id="rId7" Type="http://schemas.openxmlformats.org/officeDocument/2006/relationships/slideLayout" Target="../slideLayouts/slideLayout216.xml"/><Relationship Id="rId2" Type="http://schemas.openxmlformats.org/officeDocument/2006/relationships/tags" Target="../tags/tag1573.xml"/><Relationship Id="rId1" Type="http://schemas.openxmlformats.org/officeDocument/2006/relationships/tags" Target="../tags/tag1572.xml"/><Relationship Id="rId6" Type="http://schemas.openxmlformats.org/officeDocument/2006/relationships/tags" Target="../tags/tag1577.xml"/><Relationship Id="rId5" Type="http://schemas.openxmlformats.org/officeDocument/2006/relationships/tags" Target="../tags/tag1576.xml"/><Relationship Id="rId4" Type="http://schemas.openxmlformats.org/officeDocument/2006/relationships/tags" Target="../tags/tag1575.xml"/><Relationship Id="rId9" Type="http://schemas.openxmlformats.org/officeDocument/2006/relationships/image" Target="../media/image50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tags" Target="../tags/tag1580.xml"/><Relationship Id="rId2" Type="http://schemas.openxmlformats.org/officeDocument/2006/relationships/tags" Target="../tags/tag1579.xml"/><Relationship Id="rId1" Type="http://schemas.openxmlformats.org/officeDocument/2006/relationships/tags" Target="../tags/tag1578.xml"/><Relationship Id="rId5" Type="http://schemas.openxmlformats.org/officeDocument/2006/relationships/image" Target="../media/image51.jpeg"/><Relationship Id="rId4" Type="http://schemas.openxmlformats.org/officeDocument/2006/relationships/slideLayout" Target="../slideLayouts/slideLayout2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05.xml"/><Relationship Id="rId1" Type="http://schemas.openxmlformats.org/officeDocument/2006/relationships/tags" Target="../tags/tag130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07.xml"/><Relationship Id="rId1" Type="http://schemas.openxmlformats.org/officeDocument/2006/relationships/tags" Target="../tags/tag130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09.xml"/><Relationship Id="rId1" Type="http://schemas.openxmlformats.org/officeDocument/2006/relationships/tags" Target="../tags/tag130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312.xml"/><Relationship Id="rId2" Type="http://schemas.openxmlformats.org/officeDocument/2006/relationships/tags" Target="../tags/tag1311.xml"/><Relationship Id="rId1" Type="http://schemas.openxmlformats.org/officeDocument/2006/relationships/tags" Target="../tags/tag1310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315.xml"/><Relationship Id="rId2" Type="http://schemas.openxmlformats.org/officeDocument/2006/relationships/tags" Target="../tags/tag1314.xml"/><Relationship Id="rId1" Type="http://schemas.openxmlformats.org/officeDocument/2006/relationships/tags" Target="../tags/tag1313.xml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318.xml"/><Relationship Id="rId2" Type="http://schemas.openxmlformats.org/officeDocument/2006/relationships/tags" Target="../tags/tag1317.xml"/><Relationship Id="rId1" Type="http://schemas.openxmlformats.org/officeDocument/2006/relationships/tags" Target="../tags/tag1316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321.xml"/><Relationship Id="rId7" Type="http://schemas.openxmlformats.org/officeDocument/2006/relationships/image" Target="../media/image9.jpeg"/><Relationship Id="rId2" Type="http://schemas.openxmlformats.org/officeDocument/2006/relationships/tags" Target="../tags/tag1320.xml"/><Relationship Id="rId1" Type="http://schemas.openxmlformats.org/officeDocument/2006/relationships/tags" Target="../tags/tag131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23.xml"/><Relationship Id="rId4" Type="http://schemas.openxmlformats.org/officeDocument/2006/relationships/tags" Target="../tags/tag13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326.xml"/><Relationship Id="rId2" Type="http://schemas.openxmlformats.org/officeDocument/2006/relationships/tags" Target="../tags/tag1325.xml"/><Relationship Id="rId1" Type="http://schemas.openxmlformats.org/officeDocument/2006/relationships/tags" Target="../tags/tag1324.xml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2" Type="http://schemas.openxmlformats.org/officeDocument/2006/relationships/tags" Target="../tags/tag1282.xml"/><Relationship Id="rId1" Type="http://schemas.openxmlformats.org/officeDocument/2006/relationships/tags" Target="../tags/tag128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330.xml"/><Relationship Id="rId2" Type="http://schemas.openxmlformats.org/officeDocument/2006/relationships/tags" Target="../tags/tag1329.xml"/><Relationship Id="rId1" Type="http://schemas.openxmlformats.org/officeDocument/2006/relationships/tags" Target="../tags/tag1328.x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334.xml"/><Relationship Id="rId2" Type="http://schemas.openxmlformats.org/officeDocument/2006/relationships/tags" Target="../tags/tag1333.xml"/><Relationship Id="rId1" Type="http://schemas.openxmlformats.org/officeDocument/2006/relationships/tags" Target="../tags/tag1332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51.xml"/><Relationship Id="rId4" Type="http://schemas.openxmlformats.org/officeDocument/2006/relationships/tags" Target="../tags/tag13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38.xml"/><Relationship Id="rId2" Type="http://schemas.openxmlformats.org/officeDocument/2006/relationships/tags" Target="../tags/tag1337.xml"/><Relationship Id="rId1" Type="http://schemas.openxmlformats.org/officeDocument/2006/relationships/tags" Target="../tags/tag1336.xml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40.xml"/><Relationship Id="rId1" Type="http://schemas.openxmlformats.org/officeDocument/2006/relationships/tags" Target="../tags/tag13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42.xml"/><Relationship Id="rId1" Type="http://schemas.openxmlformats.org/officeDocument/2006/relationships/tags" Target="../tags/tag13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44.xml"/><Relationship Id="rId1" Type="http://schemas.openxmlformats.org/officeDocument/2006/relationships/tags" Target="../tags/tag13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46.xml"/><Relationship Id="rId1" Type="http://schemas.openxmlformats.org/officeDocument/2006/relationships/tags" Target="../tags/tag13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48.xml"/><Relationship Id="rId1" Type="http://schemas.openxmlformats.org/officeDocument/2006/relationships/tags" Target="../tags/tag13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50.xml"/><Relationship Id="rId1" Type="http://schemas.openxmlformats.org/officeDocument/2006/relationships/tags" Target="../tags/tag13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353.xml"/><Relationship Id="rId2" Type="http://schemas.openxmlformats.org/officeDocument/2006/relationships/tags" Target="../tags/tag1352.xml"/><Relationship Id="rId1" Type="http://schemas.openxmlformats.org/officeDocument/2006/relationships/tags" Target="../tags/tag1351.x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51.xml"/><Relationship Id="rId4" Type="http://schemas.openxmlformats.org/officeDocument/2006/relationships/tags" Target="../tags/tag13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85.xml"/><Relationship Id="rId2" Type="http://schemas.openxmlformats.org/officeDocument/2006/relationships/tags" Target="../tags/tag1284.xml"/><Relationship Id="rId1" Type="http://schemas.openxmlformats.org/officeDocument/2006/relationships/tags" Target="../tags/tag1283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5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tags" Target="../tags/tag1357.xml"/><Relationship Id="rId1" Type="http://schemas.openxmlformats.org/officeDocument/2006/relationships/tags" Target="../tags/tag135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tags" Target="../tags/tag1359.xml"/><Relationship Id="rId1" Type="http://schemas.openxmlformats.org/officeDocument/2006/relationships/tags" Target="../tags/tag135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tags" Target="../tags/tag1361.xml"/><Relationship Id="rId1" Type="http://schemas.openxmlformats.org/officeDocument/2006/relationships/tags" Target="../tags/tag136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tags" Target="../tags/tag1363.xml"/><Relationship Id="rId1" Type="http://schemas.openxmlformats.org/officeDocument/2006/relationships/tags" Target="../tags/tag136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tags" Target="../tags/tag1365.xml"/><Relationship Id="rId1" Type="http://schemas.openxmlformats.org/officeDocument/2006/relationships/tags" Target="../tags/tag136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36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9.xml"/><Relationship Id="rId2" Type="http://schemas.openxmlformats.org/officeDocument/2006/relationships/tags" Target="../tags/tag1368.xml"/><Relationship Id="rId1" Type="http://schemas.openxmlformats.org/officeDocument/2006/relationships/tags" Target="../tags/tag136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371.xml"/><Relationship Id="rId2" Type="http://schemas.openxmlformats.org/officeDocument/2006/relationships/tags" Target="../tags/tag1370.xml"/><Relationship Id="rId1" Type="http://schemas.openxmlformats.org/officeDocument/2006/relationships/tags" Target="../tags/tag1369.xml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1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374.xml"/><Relationship Id="rId2" Type="http://schemas.openxmlformats.org/officeDocument/2006/relationships/tags" Target="../tags/tag1373.xml"/><Relationship Id="rId1" Type="http://schemas.openxmlformats.org/officeDocument/2006/relationships/tags" Target="../tags/tag1372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1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88.xml"/><Relationship Id="rId2" Type="http://schemas.openxmlformats.org/officeDocument/2006/relationships/tags" Target="../tags/tag1287.xml"/><Relationship Id="rId1" Type="http://schemas.openxmlformats.org/officeDocument/2006/relationships/tags" Target="../tags/tag1286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2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377.xml"/><Relationship Id="rId2" Type="http://schemas.openxmlformats.org/officeDocument/2006/relationships/tags" Target="../tags/tag1376.xml"/><Relationship Id="rId1" Type="http://schemas.openxmlformats.org/officeDocument/2006/relationships/tags" Target="../tags/tag1375.xml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14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380.xml"/><Relationship Id="rId2" Type="http://schemas.openxmlformats.org/officeDocument/2006/relationships/tags" Target="../tags/tag1379.xml"/><Relationship Id="rId1" Type="http://schemas.openxmlformats.org/officeDocument/2006/relationships/tags" Target="../tags/tag1378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1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383.xml"/><Relationship Id="rId2" Type="http://schemas.openxmlformats.org/officeDocument/2006/relationships/tags" Target="../tags/tag1382.xml"/><Relationship Id="rId1" Type="http://schemas.openxmlformats.org/officeDocument/2006/relationships/tags" Target="../tags/tag1381.xml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13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386.xml"/><Relationship Id="rId2" Type="http://schemas.openxmlformats.org/officeDocument/2006/relationships/tags" Target="../tags/tag1385.xml"/><Relationship Id="rId1" Type="http://schemas.openxmlformats.org/officeDocument/2006/relationships/tags" Target="../tags/tag1384.xml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1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389.xml"/><Relationship Id="rId2" Type="http://schemas.openxmlformats.org/officeDocument/2006/relationships/tags" Target="../tags/tag1388.xml"/><Relationship Id="rId1" Type="http://schemas.openxmlformats.org/officeDocument/2006/relationships/tags" Target="../tags/tag1387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1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1.xml"/><Relationship Id="rId2" Type="http://schemas.openxmlformats.org/officeDocument/2006/relationships/tags" Target="../tags/tag1391.xml"/><Relationship Id="rId1" Type="http://schemas.openxmlformats.org/officeDocument/2006/relationships/tags" Target="../tags/tag1390.xml"/><Relationship Id="rId4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tags" Target="../tags/tag1393.xml"/><Relationship Id="rId1" Type="http://schemas.openxmlformats.org/officeDocument/2006/relationships/tags" Target="../tags/tag139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39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397.xml"/><Relationship Id="rId2" Type="http://schemas.openxmlformats.org/officeDocument/2006/relationships/tags" Target="../tags/tag1396.xml"/><Relationship Id="rId1" Type="http://schemas.openxmlformats.org/officeDocument/2006/relationships/tags" Target="../tags/tag1395.xml"/><Relationship Id="rId6" Type="http://schemas.openxmlformats.org/officeDocument/2006/relationships/image" Target="../media/image22.jpeg"/><Relationship Id="rId5" Type="http://schemas.openxmlformats.org/officeDocument/2006/relationships/slideLayout" Target="../slideLayouts/slideLayout172.xml"/><Relationship Id="rId4" Type="http://schemas.openxmlformats.org/officeDocument/2006/relationships/tags" Target="../tags/tag139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401.xml"/><Relationship Id="rId2" Type="http://schemas.openxmlformats.org/officeDocument/2006/relationships/tags" Target="../tags/tag1400.xml"/><Relationship Id="rId1" Type="http://schemas.openxmlformats.org/officeDocument/2006/relationships/tags" Target="../tags/tag1399.xml"/><Relationship Id="rId6" Type="http://schemas.openxmlformats.org/officeDocument/2006/relationships/image" Target="../media/image23.jpeg"/><Relationship Id="rId5" Type="http://schemas.openxmlformats.org/officeDocument/2006/relationships/slideLayout" Target="../slideLayouts/slideLayout172.xml"/><Relationship Id="rId4" Type="http://schemas.openxmlformats.org/officeDocument/2006/relationships/tags" Target="../tags/tag140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91.xml"/><Relationship Id="rId2" Type="http://schemas.openxmlformats.org/officeDocument/2006/relationships/tags" Target="../tags/tag1290.xml"/><Relationship Id="rId1" Type="http://schemas.openxmlformats.org/officeDocument/2006/relationships/tags" Target="../tags/tag1289.xml"/><Relationship Id="rId5" Type="http://schemas.openxmlformats.org/officeDocument/2006/relationships/image" Target="../media/image4.gif"/><Relationship Id="rId4" Type="http://schemas.openxmlformats.org/officeDocument/2006/relationships/slideLayout" Target="../slideLayouts/slideLayout12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405.xml"/><Relationship Id="rId2" Type="http://schemas.openxmlformats.org/officeDocument/2006/relationships/tags" Target="../tags/tag1404.xml"/><Relationship Id="rId1" Type="http://schemas.openxmlformats.org/officeDocument/2006/relationships/tags" Target="../tags/tag1403.xml"/><Relationship Id="rId6" Type="http://schemas.openxmlformats.org/officeDocument/2006/relationships/image" Target="../media/image24.jpeg"/><Relationship Id="rId5" Type="http://schemas.openxmlformats.org/officeDocument/2006/relationships/slideLayout" Target="../slideLayouts/slideLayout172.xml"/><Relationship Id="rId4" Type="http://schemas.openxmlformats.org/officeDocument/2006/relationships/tags" Target="../tags/tag140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409.xml"/><Relationship Id="rId2" Type="http://schemas.openxmlformats.org/officeDocument/2006/relationships/tags" Target="../tags/tag1408.xml"/><Relationship Id="rId1" Type="http://schemas.openxmlformats.org/officeDocument/2006/relationships/tags" Target="../tags/tag1407.xml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17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412.xml"/><Relationship Id="rId2" Type="http://schemas.openxmlformats.org/officeDocument/2006/relationships/tags" Target="../tags/tag1411.xml"/><Relationship Id="rId1" Type="http://schemas.openxmlformats.org/officeDocument/2006/relationships/tags" Target="../tags/tag1410.xml"/><Relationship Id="rId6" Type="http://schemas.openxmlformats.org/officeDocument/2006/relationships/image" Target="../media/image24.jpeg"/><Relationship Id="rId5" Type="http://schemas.openxmlformats.org/officeDocument/2006/relationships/slideLayout" Target="../slideLayouts/slideLayout172.xml"/><Relationship Id="rId4" Type="http://schemas.openxmlformats.org/officeDocument/2006/relationships/tags" Target="../tags/tag14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416.xml"/><Relationship Id="rId2" Type="http://schemas.openxmlformats.org/officeDocument/2006/relationships/tags" Target="../tags/tag1415.xml"/><Relationship Id="rId1" Type="http://schemas.openxmlformats.org/officeDocument/2006/relationships/tags" Target="../tags/tag1414.xml"/><Relationship Id="rId6" Type="http://schemas.openxmlformats.org/officeDocument/2006/relationships/image" Target="../media/image26.jpeg"/><Relationship Id="rId5" Type="http://schemas.openxmlformats.org/officeDocument/2006/relationships/slideLayout" Target="../slideLayouts/slideLayout172.xml"/><Relationship Id="rId4" Type="http://schemas.openxmlformats.org/officeDocument/2006/relationships/tags" Target="../tags/tag14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14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421.xml"/><Relationship Id="rId2" Type="http://schemas.openxmlformats.org/officeDocument/2006/relationships/tags" Target="../tags/tag1420.xml"/><Relationship Id="rId1" Type="http://schemas.openxmlformats.org/officeDocument/2006/relationships/tags" Target="../tags/tag1419.xml"/><Relationship Id="rId5" Type="http://schemas.openxmlformats.org/officeDocument/2006/relationships/image" Target="../media/image27.jpeg"/><Relationship Id="rId4" Type="http://schemas.openxmlformats.org/officeDocument/2006/relationships/slideLayout" Target="../slideLayouts/slideLayout1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142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425.xml"/><Relationship Id="rId2" Type="http://schemas.openxmlformats.org/officeDocument/2006/relationships/tags" Target="../tags/tag1424.xml"/><Relationship Id="rId1" Type="http://schemas.openxmlformats.org/officeDocument/2006/relationships/tags" Target="../tags/tag1423.xml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1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14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429.xml"/><Relationship Id="rId2" Type="http://schemas.openxmlformats.org/officeDocument/2006/relationships/tags" Target="../tags/tag1428.xml"/><Relationship Id="rId1" Type="http://schemas.openxmlformats.org/officeDocument/2006/relationships/tags" Target="../tags/tag1427.xml"/><Relationship Id="rId5" Type="http://schemas.openxmlformats.org/officeDocument/2006/relationships/image" Target="../media/image29.jpeg"/><Relationship Id="rId4" Type="http://schemas.openxmlformats.org/officeDocument/2006/relationships/slideLayout" Target="../slideLayouts/slideLayout1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293.xml"/><Relationship Id="rId1" Type="http://schemas.openxmlformats.org/officeDocument/2006/relationships/tags" Target="../tags/tag129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143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433.xml"/><Relationship Id="rId2" Type="http://schemas.openxmlformats.org/officeDocument/2006/relationships/tags" Target="../tags/tag1432.xml"/><Relationship Id="rId1" Type="http://schemas.openxmlformats.org/officeDocument/2006/relationships/tags" Target="../tags/tag1431.xml"/><Relationship Id="rId5" Type="http://schemas.openxmlformats.org/officeDocument/2006/relationships/image" Target="../media/image30.jpeg"/><Relationship Id="rId4" Type="http://schemas.openxmlformats.org/officeDocument/2006/relationships/slideLayout" Target="../slideLayouts/slideLayout1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143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437.xml"/><Relationship Id="rId2" Type="http://schemas.openxmlformats.org/officeDocument/2006/relationships/tags" Target="../tags/tag1436.xml"/><Relationship Id="rId1" Type="http://schemas.openxmlformats.org/officeDocument/2006/relationships/tags" Target="../tags/tag1435.xml"/><Relationship Id="rId5" Type="http://schemas.openxmlformats.org/officeDocument/2006/relationships/image" Target="../media/image31.jpeg"/><Relationship Id="rId4" Type="http://schemas.openxmlformats.org/officeDocument/2006/relationships/slideLayout" Target="../slideLayouts/slideLayout1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440.xml"/><Relationship Id="rId2" Type="http://schemas.openxmlformats.org/officeDocument/2006/relationships/tags" Target="../tags/tag1439.xml"/><Relationship Id="rId1" Type="http://schemas.openxmlformats.org/officeDocument/2006/relationships/tags" Target="../tags/tag1438.xml"/><Relationship Id="rId5" Type="http://schemas.openxmlformats.org/officeDocument/2006/relationships/image" Target="../media/image32.jpeg"/><Relationship Id="rId4" Type="http://schemas.openxmlformats.org/officeDocument/2006/relationships/slideLayout" Target="../slideLayouts/slideLayout1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443.xml"/><Relationship Id="rId2" Type="http://schemas.openxmlformats.org/officeDocument/2006/relationships/tags" Target="../tags/tag1442.xml"/><Relationship Id="rId1" Type="http://schemas.openxmlformats.org/officeDocument/2006/relationships/tags" Target="../tags/tag1441.xml"/><Relationship Id="rId5" Type="http://schemas.openxmlformats.org/officeDocument/2006/relationships/image" Target="../media/image33.jpeg"/><Relationship Id="rId4" Type="http://schemas.openxmlformats.org/officeDocument/2006/relationships/slideLayout" Target="../slideLayouts/slideLayout1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446.xml"/><Relationship Id="rId2" Type="http://schemas.openxmlformats.org/officeDocument/2006/relationships/tags" Target="../tags/tag1445.xml"/><Relationship Id="rId1" Type="http://schemas.openxmlformats.org/officeDocument/2006/relationships/tags" Target="../tags/tag1444.xml"/><Relationship Id="rId5" Type="http://schemas.openxmlformats.org/officeDocument/2006/relationships/image" Target="../media/image34.jpeg"/><Relationship Id="rId4" Type="http://schemas.openxmlformats.org/officeDocument/2006/relationships/slideLayout" Target="../slideLayouts/slideLayout1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449.xml"/><Relationship Id="rId2" Type="http://schemas.openxmlformats.org/officeDocument/2006/relationships/tags" Target="../tags/tag1448.xml"/><Relationship Id="rId1" Type="http://schemas.openxmlformats.org/officeDocument/2006/relationships/tags" Target="../tags/tag1447.xml"/><Relationship Id="rId6" Type="http://schemas.openxmlformats.org/officeDocument/2006/relationships/image" Target="../media/image35.jpeg"/><Relationship Id="rId5" Type="http://schemas.openxmlformats.org/officeDocument/2006/relationships/slideLayout" Target="../slideLayouts/slideLayout117.xml"/><Relationship Id="rId4" Type="http://schemas.openxmlformats.org/officeDocument/2006/relationships/tags" Target="../tags/tag145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453.xml"/><Relationship Id="rId2" Type="http://schemas.openxmlformats.org/officeDocument/2006/relationships/tags" Target="../tags/tag1452.xml"/><Relationship Id="rId1" Type="http://schemas.openxmlformats.org/officeDocument/2006/relationships/tags" Target="../tags/tag1451.xml"/><Relationship Id="rId6" Type="http://schemas.openxmlformats.org/officeDocument/2006/relationships/image" Target="../media/image36.jpeg"/><Relationship Id="rId5" Type="http://schemas.openxmlformats.org/officeDocument/2006/relationships/slideLayout" Target="../slideLayouts/slideLayout117.xml"/><Relationship Id="rId4" Type="http://schemas.openxmlformats.org/officeDocument/2006/relationships/tags" Target="../tags/tag14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1457.xml"/><Relationship Id="rId2" Type="http://schemas.openxmlformats.org/officeDocument/2006/relationships/tags" Target="../tags/tag1456.xml"/><Relationship Id="rId1" Type="http://schemas.openxmlformats.org/officeDocument/2006/relationships/tags" Target="../tags/tag1455.xml"/><Relationship Id="rId6" Type="http://schemas.openxmlformats.org/officeDocument/2006/relationships/image" Target="../media/image36.jpeg"/><Relationship Id="rId5" Type="http://schemas.openxmlformats.org/officeDocument/2006/relationships/slideLayout" Target="../slideLayouts/slideLayout117.xml"/><Relationship Id="rId4" Type="http://schemas.openxmlformats.org/officeDocument/2006/relationships/tags" Target="../tags/tag14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295.xml"/><Relationship Id="rId1" Type="http://schemas.openxmlformats.org/officeDocument/2006/relationships/tags" Target="../tags/tag1294.xml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461.xml"/><Relationship Id="rId2" Type="http://schemas.openxmlformats.org/officeDocument/2006/relationships/tags" Target="../tags/tag1460.xml"/><Relationship Id="rId1" Type="http://schemas.openxmlformats.org/officeDocument/2006/relationships/tags" Target="../tags/tag1459.xml"/><Relationship Id="rId5" Type="http://schemas.openxmlformats.org/officeDocument/2006/relationships/image" Target="../media/image31.jpeg"/><Relationship Id="rId4" Type="http://schemas.openxmlformats.org/officeDocument/2006/relationships/slideLayout" Target="../slideLayouts/slideLayout1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1464.xml"/><Relationship Id="rId2" Type="http://schemas.openxmlformats.org/officeDocument/2006/relationships/tags" Target="../tags/tag1463.xml"/><Relationship Id="rId1" Type="http://schemas.openxmlformats.org/officeDocument/2006/relationships/tags" Target="../tags/tag1462.xml"/><Relationship Id="rId5" Type="http://schemas.openxmlformats.org/officeDocument/2006/relationships/image" Target="../media/image32.jpeg"/><Relationship Id="rId4" Type="http://schemas.openxmlformats.org/officeDocument/2006/relationships/slideLayout" Target="../slideLayouts/slideLayout1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1467.xml"/><Relationship Id="rId2" Type="http://schemas.openxmlformats.org/officeDocument/2006/relationships/tags" Target="../tags/tag1466.xml"/><Relationship Id="rId1" Type="http://schemas.openxmlformats.org/officeDocument/2006/relationships/tags" Target="../tags/tag1465.xml"/><Relationship Id="rId5" Type="http://schemas.openxmlformats.org/officeDocument/2006/relationships/image" Target="../media/image37.jpeg"/><Relationship Id="rId4" Type="http://schemas.openxmlformats.org/officeDocument/2006/relationships/slideLayout" Target="../slideLayouts/slideLayout1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1470.xml"/><Relationship Id="rId2" Type="http://schemas.openxmlformats.org/officeDocument/2006/relationships/tags" Target="../tags/tag1469.xml"/><Relationship Id="rId1" Type="http://schemas.openxmlformats.org/officeDocument/2006/relationships/tags" Target="../tags/tag1468.xml"/><Relationship Id="rId5" Type="http://schemas.openxmlformats.org/officeDocument/2006/relationships/image" Target="../media/image34.jpeg"/><Relationship Id="rId4" Type="http://schemas.openxmlformats.org/officeDocument/2006/relationships/slideLayout" Target="../slideLayouts/slideLayout1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1473.xml"/><Relationship Id="rId2" Type="http://schemas.openxmlformats.org/officeDocument/2006/relationships/tags" Target="../tags/tag1472.xml"/><Relationship Id="rId1" Type="http://schemas.openxmlformats.org/officeDocument/2006/relationships/tags" Target="../tags/tag1471.xml"/><Relationship Id="rId6" Type="http://schemas.openxmlformats.org/officeDocument/2006/relationships/image" Target="../media/image35.jpeg"/><Relationship Id="rId5" Type="http://schemas.openxmlformats.org/officeDocument/2006/relationships/slideLayout" Target="../slideLayouts/slideLayout117.xml"/><Relationship Id="rId4" Type="http://schemas.openxmlformats.org/officeDocument/2006/relationships/tags" Target="../tags/tag147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14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tags" Target="../tags/tag1477.xml"/><Relationship Id="rId1" Type="http://schemas.openxmlformats.org/officeDocument/2006/relationships/tags" Target="../tags/tag14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tags" Target="../tags/tag1479.xml"/><Relationship Id="rId1" Type="http://schemas.openxmlformats.org/officeDocument/2006/relationships/tags" Target="../tags/tag147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48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1483.xml"/><Relationship Id="rId2" Type="http://schemas.openxmlformats.org/officeDocument/2006/relationships/tags" Target="../tags/tag1482.xml"/><Relationship Id="rId1" Type="http://schemas.openxmlformats.org/officeDocument/2006/relationships/tags" Target="../tags/tag1481.xml"/><Relationship Id="rId5" Type="http://schemas.openxmlformats.org/officeDocument/2006/relationships/image" Target="../media/image38.jpeg"/><Relationship Id="rId4" Type="http://schemas.openxmlformats.org/officeDocument/2006/relationships/slideLayout" Target="../slideLayouts/slideLayout1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297.xml"/><Relationship Id="rId1" Type="http://schemas.openxmlformats.org/officeDocument/2006/relationships/tags" Target="../tags/tag129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4.xml"/><Relationship Id="rId2" Type="http://schemas.openxmlformats.org/officeDocument/2006/relationships/tags" Target="../tags/tag1485.xml"/><Relationship Id="rId1" Type="http://schemas.openxmlformats.org/officeDocument/2006/relationships/tags" Target="../tags/tag1484.xml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4.xml"/><Relationship Id="rId2" Type="http://schemas.openxmlformats.org/officeDocument/2006/relationships/tags" Target="../tags/tag1487.xml"/><Relationship Id="rId1" Type="http://schemas.openxmlformats.org/officeDocument/2006/relationships/tags" Target="../tags/tag1486.xml"/><Relationship Id="rId5" Type="http://schemas.openxmlformats.org/officeDocument/2006/relationships/image" Target="../media/image40.jpeg"/><Relationship Id="rId4" Type="http://schemas.openxmlformats.org/officeDocument/2006/relationships/notesSlide" Target="../notesSlides/notesSlide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4.xml"/><Relationship Id="rId2" Type="http://schemas.openxmlformats.org/officeDocument/2006/relationships/tags" Target="../tags/tag1489.xml"/><Relationship Id="rId1" Type="http://schemas.openxmlformats.org/officeDocument/2006/relationships/tags" Target="../tags/tag1488.xml"/><Relationship Id="rId5" Type="http://schemas.openxmlformats.org/officeDocument/2006/relationships/image" Target="../media/image41.jpeg"/><Relationship Id="rId4" Type="http://schemas.openxmlformats.org/officeDocument/2006/relationships/notesSlide" Target="../notesSlides/notesSlide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4.xml"/><Relationship Id="rId2" Type="http://schemas.openxmlformats.org/officeDocument/2006/relationships/tags" Target="../tags/tag1491.xml"/><Relationship Id="rId1" Type="http://schemas.openxmlformats.org/officeDocument/2006/relationships/tags" Target="../tags/tag1490.xml"/><Relationship Id="rId5" Type="http://schemas.openxmlformats.org/officeDocument/2006/relationships/image" Target="../media/image42.jpeg"/><Relationship Id="rId4" Type="http://schemas.openxmlformats.org/officeDocument/2006/relationships/notesSlide" Target="../notesSlides/notesSlide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4.xml"/><Relationship Id="rId2" Type="http://schemas.openxmlformats.org/officeDocument/2006/relationships/tags" Target="../tags/tag1493.xml"/><Relationship Id="rId1" Type="http://schemas.openxmlformats.org/officeDocument/2006/relationships/tags" Target="../tags/tag1492.xml"/><Relationship Id="rId5" Type="http://schemas.openxmlformats.org/officeDocument/2006/relationships/image" Target="../media/image43.jpeg"/><Relationship Id="rId4" Type="http://schemas.openxmlformats.org/officeDocument/2006/relationships/notesSlide" Target="../notesSlides/notesSlide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4.xml"/><Relationship Id="rId2" Type="http://schemas.openxmlformats.org/officeDocument/2006/relationships/tags" Target="../tags/tag1495.xml"/><Relationship Id="rId1" Type="http://schemas.openxmlformats.org/officeDocument/2006/relationships/tags" Target="../tags/tag1494.xml"/><Relationship Id="rId5" Type="http://schemas.openxmlformats.org/officeDocument/2006/relationships/image" Target="../media/image41.jpeg"/><Relationship Id="rId4" Type="http://schemas.openxmlformats.org/officeDocument/2006/relationships/notesSlide" Target="../notesSlides/notesSlide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4.xml"/><Relationship Id="rId2" Type="http://schemas.openxmlformats.org/officeDocument/2006/relationships/tags" Target="../tags/tag1497.xml"/><Relationship Id="rId1" Type="http://schemas.openxmlformats.org/officeDocument/2006/relationships/tags" Target="../tags/tag1496.xml"/><Relationship Id="rId5" Type="http://schemas.openxmlformats.org/officeDocument/2006/relationships/image" Target="../media/image44.jpeg"/><Relationship Id="rId4" Type="http://schemas.openxmlformats.org/officeDocument/2006/relationships/notesSlide" Target="../notesSlides/notesSlide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4.xml"/><Relationship Id="rId2" Type="http://schemas.openxmlformats.org/officeDocument/2006/relationships/tags" Target="../tags/tag1499.xml"/><Relationship Id="rId1" Type="http://schemas.openxmlformats.org/officeDocument/2006/relationships/tags" Target="../tags/tag1498.xml"/><Relationship Id="rId5" Type="http://schemas.openxmlformats.org/officeDocument/2006/relationships/image" Target="../media/image45.jpeg"/><Relationship Id="rId4" Type="http://schemas.openxmlformats.org/officeDocument/2006/relationships/notesSlide" Target="../notesSlides/notesSlide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4.xml"/><Relationship Id="rId2" Type="http://schemas.openxmlformats.org/officeDocument/2006/relationships/tags" Target="../tags/tag1501.xml"/><Relationship Id="rId1" Type="http://schemas.openxmlformats.org/officeDocument/2006/relationships/tags" Target="../tags/tag1500.xml"/><Relationship Id="rId5" Type="http://schemas.openxmlformats.org/officeDocument/2006/relationships/image" Target="../media/image41.jpeg"/><Relationship Id="rId4" Type="http://schemas.openxmlformats.org/officeDocument/2006/relationships/notesSlide" Target="../notesSlides/notesSlide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4.xml"/><Relationship Id="rId2" Type="http://schemas.openxmlformats.org/officeDocument/2006/relationships/tags" Target="../tags/tag1503.xml"/><Relationship Id="rId1" Type="http://schemas.openxmlformats.org/officeDocument/2006/relationships/tags" Target="../tags/tag1502.xml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299.xml"/><Relationship Id="rId1" Type="http://schemas.openxmlformats.org/officeDocument/2006/relationships/tags" Target="../tags/tag129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4.xml"/><Relationship Id="rId2" Type="http://schemas.openxmlformats.org/officeDocument/2006/relationships/tags" Target="../tags/tag1505.xml"/><Relationship Id="rId1" Type="http://schemas.openxmlformats.org/officeDocument/2006/relationships/tags" Target="../tags/tag1504.xml"/><Relationship Id="rId5" Type="http://schemas.openxmlformats.org/officeDocument/2006/relationships/image" Target="../media/image40.jpeg"/><Relationship Id="rId4" Type="http://schemas.openxmlformats.org/officeDocument/2006/relationships/notesSlide" Target="../notesSlides/notesSlide1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4.xml"/><Relationship Id="rId2" Type="http://schemas.openxmlformats.org/officeDocument/2006/relationships/tags" Target="../tags/tag1507.xml"/><Relationship Id="rId1" Type="http://schemas.openxmlformats.org/officeDocument/2006/relationships/tags" Target="../tags/tag1506.xml"/><Relationship Id="rId5" Type="http://schemas.openxmlformats.org/officeDocument/2006/relationships/image" Target="../media/image41.jpeg"/><Relationship Id="rId4" Type="http://schemas.openxmlformats.org/officeDocument/2006/relationships/notesSlide" Target="../notesSlides/notesSlide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4.xml"/><Relationship Id="rId2" Type="http://schemas.openxmlformats.org/officeDocument/2006/relationships/tags" Target="../tags/tag1509.xml"/><Relationship Id="rId1" Type="http://schemas.openxmlformats.org/officeDocument/2006/relationships/tags" Target="../tags/tag1508.xml"/><Relationship Id="rId5" Type="http://schemas.openxmlformats.org/officeDocument/2006/relationships/image" Target="../media/image42.jpeg"/><Relationship Id="rId4" Type="http://schemas.openxmlformats.org/officeDocument/2006/relationships/notesSlide" Target="../notesSlides/notesSlide1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4.xml"/><Relationship Id="rId2" Type="http://schemas.openxmlformats.org/officeDocument/2006/relationships/tags" Target="../tags/tag1511.xml"/><Relationship Id="rId1" Type="http://schemas.openxmlformats.org/officeDocument/2006/relationships/tags" Target="../tags/tag1510.xml"/><Relationship Id="rId5" Type="http://schemas.openxmlformats.org/officeDocument/2006/relationships/image" Target="../media/image43.jpeg"/><Relationship Id="rId4" Type="http://schemas.openxmlformats.org/officeDocument/2006/relationships/notesSlide" Target="../notesSlides/notesSlide1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4.xml"/><Relationship Id="rId2" Type="http://schemas.openxmlformats.org/officeDocument/2006/relationships/tags" Target="../tags/tag1513.xml"/><Relationship Id="rId1" Type="http://schemas.openxmlformats.org/officeDocument/2006/relationships/tags" Target="../tags/tag1512.xml"/><Relationship Id="rId5" Type="http://schemas.openxmlformats.org/officeDocument/2006/relationships/image" Target="../media/image41.jpeg"/><Relationship Id="rId4" Type="http://schemas.openxmlformats.org/officeDocument/2006/relationships/notesSlide" Target="../notesSlides/notesSlide1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4.xml"/><Relationship Id="rId2" Type="http://schemas.openxmlformats.org/officeDocument/2006/relationships/tags" Target="../tags/tag1515.xml"/><Relationship Id="rId1" Type="http://schemas.openxmlformats.org/officeDocument/2006/relationships/tags" Target="../tags/tag1514.xml"/><Relationship Id="rId5" Type="http://schemas.openxmlformats.org/officeDocument/2006/relationships/image" Target="../media/image44.jpeg"/><Relationship Id="rId4" Type="http://schemas.openxmlformats.org/officeDocument/2006/relationships/notesSlide" Target="../notesSlides/notesSlide1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4.xml"/><Relationship Id="rId2" Type="http://schemas.openxmlformats.org/officeDocument/2006/relationships/tags" Target="../tags/tag1517.xml"/><Relationship Id="rId1" Type="http://schemas.openxmlformats.org/officeDocument/2006/relationships/tags" Target="../tags/tag1516.xml"/><Relationship Id="rId5" Type="http://schemas.openxmlformats.org/officeDocument/2006/relationships/image" Target="../media/image45.jpeg"/><Relationship Id="rId4" Type="http://schemas.openxmlformats.org/officeDocument/2006/relationships/notesSlide" Target="../notesSlides/notesSlide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4.xml"/><Relationship Id="rId2" Type="http://schemas.openxmlformats.org/officeDocument/2006/relationships/tags" Target="../tags/tag1519.xml"/><Relationship Id="rId1" Type="http://schemas.openxmlformats.org/officeDocument/2006/relationships/tags" Target="../tags/tag1518.xml"/><Relationship Id="rId5" Type="http://schemas.openxmlformats.org/officeDocument/2006/relationships/image" Target="../media/image41.jpeg"/><Relationship Id="rId4" Type="http://schemas.openxmlformats.org/officeDocument/2006/relationships/notesSlide" Target="../notesSlides/notesSlide1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4.xml"/><Relationship Id="rId1" Type="http://schemas.openxmlformats.org/officeDocument/2006/relationships/tags" Target="../tags/tag152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tags" Target="../tags/tag1522.xml"/><Relationship Id="rId1" Type="http://schemas.openxmlformats.org/officeDocument/2006/relationships/tags" Target="../tags/tag15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:\09 Presentazioni\Immagine18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2195513"/>
            <a:ext cx="8839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5400" b="1" i="1" dirty="0">
                <a:solidFill>
                  <a:srgbClr val="FFA3FC"/>
                </a:solidFill>
                <a:latin typeface="Comic Sans MS" pitchFamily="66" charset="0"/>
              </a:rPr>
              <a:t>25 DOMENICA </a:t>
            </a:r>
          </a:p>
          <a:p>
            <a:pPr algn="ctr">
              <a:defRPr/>
            </a:pPr>
            <a:r>
              <a:rPr lang="ca-ES" sz="3200" b="1" i="1" dirty="0">
                <a:solidFill>
                  <a:srgbClr val="FFA3FC"/>
                </a:solidFill>
                <a:latin typeface="Comic Sans MS" pitchFamily="66" charset="0"/>
              </a:rPr>
              <a:t>Tempo ordinario</a:t>
            </a:r>
            <a:endParaRPr lang="ca-ES" sz="5400" b="1" i="1" dirty="0">
              <a:solidFill>
                <a:srgbClr val="FFA3FC"/>
              </a:solidFill>
              <a:latin typeface="Comic Sans MS" pitchFamily="66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57450" y="4149725"/>
            <a:ext cx="4767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a-ES" sz="3600" b="1" i="1" dirty="0" smtClean="0">
                <a:solidFill>
                  <a:srgbClr val="FF05DE"/>
                </a:solidFill>
                <a:latin typeface="Comic Sans MS" pitchFamily="66" charset="0"/>
              </a:rPr>
              <a:t>18  settembre 2011</a:t>
            </a:r>
            <a:endParaRPr lang="ca-ES" sz="3600" i="1" dirty="0">
              <a:solidFill>
                <a:srgbClr val="FF05DE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sellaDiTesto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4313" y="0"/>
            <a:ext cx="89296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b="1">
                <a:latin typeface="Eras Bold ITC" pitchFamily="34" charset="0"/>
              </a:rPr>
              <a:t>Gloria a Dio nell'alto dei cieli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e pace in terra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agli uomini di buona volontà.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Noi ti lodiamo, ti benediciamo,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ti adoriamo, ti glorifichiamo,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ti rendiamo grazie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per la tua gloria immensa,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Signore Dio, Re del Cielo,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Dio Padre Onnipotente.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de\Desktop\1293377298LOCANDINA MIRABILANDIA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8"/>
          <a:stretch/>
        </p:blipFill>
        <p:spPr bwMode="auto">
          <a:xfrm>
            <a:off x="0" y="16388"/>
            <a:ext cx="9144000" cy="483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6732240" y="4725144"/>
            <a:ext cx="241176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>
            <p:custDataLst>
              <p:tags r:id="rId4"/>
            </p:custDataLst>
          </p:nvPr>
        </p:nvSpPr>
        <p:spPr>
          <a:xfrm>
            <a:off x="-28600" y="4737918"/>
            <a:ext cx="9172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Domenica 2 ottobre</a:t>
            </a:r>
            <a:endParaRPr lang="it-IT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ttangolo 3"/>
          <p:cNvSpPr/>
          <p:nvPr>
            <p:custDataLst>
              <p:tags r:id="rId5"/>
            </p:custDataLst>
          </p:nvPr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 i giovani dell’ACR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92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CasellaDiTesto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4313" y="142875"/>
            <a:ext cx="89296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/>
              <a:t>Il Signore sia con voi.</a:t>
            </a:r>
          </a:p>
          <a:p>
            <a:r>
              <a:rPr lang="it-IT" sz="4000" b="1"/>
              <a:t>E con il tuo spirito. </a:t>
            </a:r>
            <a:endParaRPr lang="it-IT" sz="4000"/>
          </a:p>
          <a:p>
            <a:endParaRPr lang="it-IT" sz="4000"/>
          </a:p>
          <a:p>
            <a:r>
              <a:rPr lang="it-IT" sz="4000"/>
              <a:t>Vi benedica Dio onnipotente </a:t>
            </a:r>
          </a:p>
          <a:p>
            <a:r>
              <a:rPr lang="it-IT" sz="4000"/>
              <a:t>Padre e Figlio e Spirito Santo.		</a:t>
            </a:r>
          </a:p>
          <a:p>
            <a:r>
              <a:rPr lang="it-IT" sz="4000" b="1"/>
              <a:t>Amen. </a:t>
            </a:r>
            <a:endParaRPr lang="it-IT" sz="4000"/>
          </a:p>
          <a:p>
            <a:endParaRPr lang="it-IT" sz="4000"/>
          </a:p>
          <a:p>
            <a:r>
              <a:rPr lang="it-IT" sz="4000"/>
              <a:t>Nel nome del Signore: andate in pace.</a:t>
            </a:r>
          </a:p>
          <a:p>
            <a:r>
              <a:rPr lang="it-IT" sz="4000" b="1"/>
              <a:t>Rendiamo grazie a Dio. </a:t>
            </a:r>
            <a:endParaRPr lang="it-IT" sz="40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http://www.comune.forni-avoltri.ud.it/Servizi/Fotogallery/immagini/P1517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714348" y="214290"/>
            <a:ext cx="7633820" cy="600164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</a:rPr>
              <a:t>Ciao a tutti</a:t>
            </a:r>
          </a:p>
          <a:p>
            <a:pPr algn="ctr">
              <a:defRPr/>
            </a:pPr>
            <a:r>
              <a:rPr lang="it-IT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</a:rPr>
              <a:t>e</a:t>
            </a:r>
          </a:p>
          <a:p>
            <a:pPr algn="ctr">
              <a:defRPr/>
            </a:pPr>
            <a:r>
              <a:rPr lang="it-IT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</a:rPr>
              <a:t>buona </a:t>
            </a:r>
          </a:p>
          <a:p>
            <a:pPr algn="ctr">
              <a:defRPr/>
            </a:pPr>
            <a:r>
              <a:rPr lang="it-IT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</a:rPr>
              <a:t>domenica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C:\Users\Fede\Desktop\orme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278197" y="4286256"/>
            <a:ext cx="858760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8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Resta accanto a 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08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Immagine 7" descr="37-strada-pienza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3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313" y="106363"/>
            <a:ext cx="8786812" cy="4800600"/>
          </a:xfrm>
          <a:prstGeom prst="rect">
            <a:avLst/>
          </a:prstGeom>
          <a:solidFill>
            <a:srgbClr val="FFFFFF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48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Ora vado sulla mia strada </a:t>
            </a:r>
            <a:br>
              <a:rPr lang="it-IT" sz="4800">
                <a:solidFill>
                  <a:srgbClr val="FF0000"/>
                </a:solidFill>
                <a:latin typeface="Arial Black" pitchFamily="34" charset="0"/>
                <a:cs typeface="Arial" charset="0"/>
              </a:rPr>
            </a:br>
            <a:r>
              <a:rPr lang="it-IT" sz="48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con l’amore tuo </a:t>
            </a:r>
          </a:p>
          <a:p>
            <a:r>
              <a:rPr lang="it-IT" sz="48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che mi guida. </a:t>
            </a:r>
          </a:p>
          <a:p>
            <a:r>
              <a:rPr lang="it-IT" sz="48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Oh Signore, </a:t>
            </a:r>
          </a:p>
          <a:p>
            <a:r>
              <a:rPr lang="it-IT" sz="48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ovunque io vada,</a:t>
            </a:r>
          </a:p>
          <a:p>
            <a:r>
              <a:rPr lang="it-IT" sz="48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resta accanto a me </a:t>
            </a:r>
            <a:r>
              <a:rPr lang="it-IT" sz="180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it-IT" sz="180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it-IT" sz="18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53604" name="Picture 2" descr="http://www.cybermidi.net/images/pixel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5575" y="-4111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5" name="Picture 3" descr="http://www.cybermidi.net/images/pixel.g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5575" y="-1365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6" name="Picture 4" descr="http://www.cybermidi.net/images/pixel.gi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5575" y="13811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766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Immagine 5" descr="Orme%20sulla%20sabbia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00628" y="214290"/>
            <a:ext cx="3929058" cy="4524315"/>
          </a:xfrm>
          <a:prstGeom prst="rect">
            <a:avLst/>
          </a:prstGeom>
          <a:solidFill>
            <a:schemeClr val="bg1">
              <a:alpha val="37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Io ti prego, stammi vicino </a:t>
            </a:r>
            <a:r>
              <a:rPr lang="it-IT" sz="48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</a:b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ogni passo del mio cammino</a:t>
            </a:r>
            <a:endParaRPr lang="it-IT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4630" name="Picture 2" descr="http://www.cybermidi.net/images/pixel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5575" y="-4111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1" name="Picture 3" descr="http://www.cybermidi.net/images/pixel.g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5575" y="-1365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2" name="Picture 4" descr="http://www.cybermidi.net/images/pixel.gi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5575" y="13811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514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8" descr="Clicca per immagine full siz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37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1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6250" y="428625"/>
            <a:ext cx="4572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4800" b="1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ogni notte,</a:t>
            </a:r>
          </a:p>
          <a:p>
            <a:pPr algn="r"/>
            <a:r>
              <a:rPr lang="it-IT" sz="4800" b="1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ogni mattino resta accanto </a:t>
            </a:r>
          </a:p>
          <a:p>
            <a:pPr algn="r"/>
            <a:r>
              <a:rPr lang="it-IT" sz="4800" b="1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a 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22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Immagine 7" descr="37-strada-pienza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5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313" y="106363"/>
            <a:ext cx="8786812" cy="4800600"/>
          </a:xfrm>
          <a:prstGeom prst="rect">
            <a:avLst/>
          </a:prstGeom>
          <a:solidFill>
            <a:srgbClr val="FFFFFF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48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Ora vado sulla mia strada </a:t>
            </a:r>
            <a:br>
              <a:rPr lang="it-IT" sz="4800">
                <a:solidFill>
                  <a:srgbClr val="FF0000"/>
                </a:solidFill>
                <a:latin typeface="Arial Black" pitchFamily="34" charset="0"/>
                <a:cs typeface="Arial" charset="0"/>
              </a:rPr>
            </a:br>
            <a:r>
              <a:rPr lang="it-IT" sz="48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con l’amore tuo </a:t>
            </a:r>
          </a:p>
          <a:p>
            <a:r>
              <a:rPr lang="it-IT" sz="48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che mi guida. </a:t>
            </a:r>
          </a:p>
          <a:p>
            <a:r>
              <a:rPr lang="it-IT" sz="48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Oh Signore, </a:t>
            </a:r>
          </a:p>
          <a:p>
            <a:r>
              <a:rPr lang="it-IT" sz="48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ovunque io vada,</a:t>
            </a:r>
          </a:p>
          <a:p>
            <a:r>
              <a:rPr lang="it-IT" sz="48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resta accanto a me </a:t>
            </a:r>
            <a:r>
              <a:rPr lang="it-IT" sz="180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it-IT" sz="180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it-IT" sz="18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56676" name="Picture 2" descr="http://www.cybermidi.net/images/pixel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5575" y="-4111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7" name="Picture 3" descr="http://www.cybermidi.net/images/pixel.g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5575" y="-1365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8" name="Picture 4" descr="http://www.cybermidi.net/images/pixel.gi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5575" y="13811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450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Immagine 5" descr="Orme%20sulla%20sabbia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00628" y="214290"/>
            <a:ext cx="3929058" cy="4524315"/>
          </a:xfrm>
          <a:prstGeom prst="rect">
            <a:avLst/>
          </a:prstGeom>
          <a:solidFill>
            <a:schemeClr val="bg1">
              <a:alpha val="37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Io ti prego, stammi vicino </a:t>
            </a:r>
            <a:r>
              <a:rPr lang="it-IT" sz="48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</a:b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ogni passo del mio cammino</a:t>
            </a:r>
            <a:endParaRPr lang="it-IT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7702" name="Picture 2" descr="http://www.cybermidi.net/images/pixel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5575" y="-4111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3" name="Picture 3" descr="http://www.cybermidi.net/images/pixel.g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5575" y="-1365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4" name="Picture 4" descr="http://www.cybermidi.net/images/pixel.gi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5575" y="13811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966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8" descr="Clicca per immagine full siz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37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3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6250" y="428625"/>
            <a:ext cx="4572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4800" b="1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ogni notte,</a:t>
            </a:r>
          </a:p>
          <a:p>
            <a:pPr algn="r"/>
            <a:r>
              <a:rPr lang="it-IT" sz="4800" b="1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ogni mattino resta accanto </a:t>
            </a:r>
          </a:p>
          <a:p>
            <a:pPr algn="r"/>
            <a:r>
              <a:rPr lang="it-IT" sz="4800" b="1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a 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99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ttangolo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5750" y="0"/>
            <a:ext cx="88582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Signore, Figlio unigenito,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Gesù Cristo, Signore Dio,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Agnello di Dio, Figlio del Padre,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che togli i peccati del mondo,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abbi pietà di noi;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che togli i peccati del mondo,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accogli la nostra supplica;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che siedi alla destra del Padre,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abbi pietà di noi.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Immagine 7" descr="37-strada-pienza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7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313" y="106363"/>
            <a:ext cx="8786812" cy="4800600"/>
          </a:xfrm>
          <a:prstGeom prst="rect">
            <a:avLst/>
          </a:prstGeom>
          <a:solidFill>
            <a:srgbClr val="FFFFFF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48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Ora vado sulla mia strada </a:t>
            </a:r>
            <a:br>
              <a:rPr lang="it-IT" sz="4800">
                <a:solidFill>
                  <a:srgbClr val="FF0000"/>
                </a:solidFill>
                <a:latin typeface="Arial Black" pitchFamily="34" charset="0"/>
                <a:cs typeface="Arial" charset="0"/>
              </a:rPr>
            </a:br>
            <a:r>
              <a:rPr lang="it-IT" sz="48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con l’amore tuo </a:t>
            </a:r>
          </a:p>
          <a:p>
            <a:r>
              <a:rPr lang="it-IT" sz="48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che mi guida. </a:t>
            </a:r>
          </a:p>
          <a:p>
            <a:r>
              <a:rPr lang="it-IT" sz="48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Oh Signore, </a:t>
            </a:r>
          </a:p>
          <a:p>
            <a:r>
              <a:rPr lang="it-IT" sz="48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ovunque io vada,</a:t>
            </a:r>
          </a:p>
          <a:p>
            <a:r>
              <a:rPr lang="it-IT" sz="48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resta accanto a me </a:t>
            </a:r>
            <a:r>
              <a:rPr lang="it-IT" sz="180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it-IT" sz="180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it-IT" sz="18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59748" name="Picture 2" descr="http://www.cybermidi.net/images/pixel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5575" y="-4111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9" name="Picture 3" descr="http://www.cybermidi.net/images/pixel.g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5575" y="-1365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0" name="Picture 4" descr="http://www.cybermidi.net/images/pixel.gi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5575" y="13811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658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Immagine 5" descr="Orme%20sulla%20sabbia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00628" y="214290"/>
            <a:ext cx="3929058" cy="4524315"/>
          </a:xfrm>
          <a:prstGeom prst="rect">
            <a:avLst/>
          </a:prstGeom>
          <a:solidFill>
            <a:schemeClr val="bg1">
              <a:alpha val="37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Io ti prego, stammi vicino </a:t>
            </a:r>
            <a:r>
              <a:rPr lang="it-IT" sz="48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</a:b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ogni passo del mio cammino</a:t>
            </a:r>
            <a:endParaRPr lang="it-IT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0774" name="Picture 2" descr="http://www.cybermidi.net/images/pixel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5575" y="-4111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5" name="Picture 3" descr="http://www.cybermidi.net/images/pixel.g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5575" y="-1365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6" name="Picture 4" descr="http://www.cybermidi.net/images/pixel.gi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5575" y="13811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016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8" descr="Clicca per immagine full siz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37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5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6250" y="428625"/>
            <a:ext cx="4572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4800" b="1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ogni notte,</a:t>
            </a:r>
          </a:p>
          <a:p>
            <a:pPr algn="r"/>
            <a:r>
              <a:rPr lang="it-IT" sz="4800" b="1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ogni mattino resta accanto </a:t>
            </a:r>
          </a:p>
          <a:p>
            <a:pPr algn="r"/>
            <a:r>
              <a:rPr lang="it-IT" sz="4800" b="1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a 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22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ttangolo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4313" y="285750"/>
            <a:ext cx="89296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Perché tu solo il Santo,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solo il Signore,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solo l'Altissimo,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Gesù Cristo,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con lo Spirito Santo: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nella gloria di Dio Padre.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Amen.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5750" y="0"/>
            <a:ext cx="835818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4000" dirty="0">
                <a:latin typeface="+mn-lt"/>
                <a:ea typeface="Times New Roman" pitchFamily="18" charset="0"/>
              </a:rPr>
              <a:t>O Padre, giusto e grande nel dare all'ultimo operaio come al primo, </a:t>
            </a:r>
          </a:p>
          <a:p>
            <a:pPr>
              <a:defRPr/>
            </a:pPr>
            <a:r>
              <a:rPr lang="it-IT" sz="4000" dirty="0">
                <a:latin typeface="+mn-lt"/>
                <a:ea typeface="Times New Roman" pitchFamily="18" charset="0"/>
              </a:rPr>
              <a:t>le tue vie distano dalle nostre vie quanto il cielo dalla terra; </a:t>
            </a:r>
          </a:p>
          <a:p>
            <a:pPr>
              <a:defRPr/>
            </a:pPr>
            <a:r>
              <a:rPr lang="it-IT" sz="4000" dirty="0">
                <a:latin typeface="+mn-lt"/>
                <a:ea typeface="Times New Roman" pitchFamily="18" charset="0"/>
              </a:rPr>
              <a:t>apri il nostro cuore all'intelligenza </a:t>
            </a:r>
          </a:p>
          <a:p>
            <a:pPr>
              <a:defRPr/>
            </a:pPr>
            <a:r>
              <a:rPr lang="it-IT" sz="4000" dirty="0">
                <a:latin typeface="+mn-lt"/>
                <a:ea typeface="Times New Roman" pitchFamily="18" charset="0"/>
              </a:rPr>
              <a:t>delle parole del tuo Figlio, </a:t>
            </a:r>
          </a:p>
          <a:p>
            <a:pPr>
              <a:defRPr/>
            </a:pPr>
            <a:r>
              <a:rPr lang="it-IT" sz="4000" dirty="0">
                <a:latin typeface="+mn-lt"/>
                <a:ea typeface="Times New Roman" pitchFamily="18" charset="0"/>
              </a:rPr>
              <a:t>perché comprendiamo l'impagabile onore di lavorare nella tua vigna </a:t>
            </a:r>
          </a:p>
          <a:p>
            <a:pPr>
              <a:defRPr/>
            </a:pPr>
            <a:r>
              <a:rPr lang="it-IT" sz="4000" dirty="0">
                <a:latin typeface="+mn-lt"/>
                <a:ea typeface="Times New Roman" pitchFamily="18" charset="0"/>
              </a:rPr>
              <a:t>fin dal mattino.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ttangolo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4375" y="642938"/>
            <a:ext cx="7715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Per il nostro Signore Gesù Cristo, tuo Figlio, che è Dio, e vive e regna con te, nell'unità dello Spirito Santo, per tutti i secoli dei secoli.</a:t>
            </a:r>
          </a:p>
          <a:p>
            <a:endParaRPr lang="it-IT" sz="40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					             </a:t>
            </a:r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Amen.</a:t>
            </a:r>
            <a:r>
              <a:rPr lang="it-IT" sz="400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323850" y="1268413"/>
            <a:ext cx="4392613" cy="453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Liturgia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della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PAROLA</a:t>
            </a:r>
          </a:p>
        </p:txBody>
      </p:sp>
      <p:pic>
        <p:nvPicPr>
          <p:cNvPr id="37891" name="Picture 8" descr="Tapezzeri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429250" y="0"/>
            <a:ext cx="305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" descr="Clicca per immagine full siz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750" y="-184665"/>
            <a:ext cx="8572500" cy="7048083"/>
          </a:xfrm>
          <a:prstGeom prst="rect">
            <a:avLst/>
          </a:prstGeom>
          <a:solidFill>
            <a:srgbClr val="C1EF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algn="just"/>
            <a:r>
              <a:rPr lang="it-IT" sz="4800" b="1" i="1" dirty="0">
                <a:latin typeface="Calibri" pitchFamily="34" charset="0"/>
                <a:ea typeface="Times New Roman" pitchFamily="18" charset="0"/>
                <a:cs typeface="Arial" charset="0"/>
              </a:rPr>
              <a:t>Dal libro del profeta Isaia</a:t>
            </a:r>
            <a:endParaRPr lang="it-IT" sz="1400" b="1" i="1" dirty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algn="just"/>
            <a:endParaRPr lang="it-IT" sz="800" dirty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algn="just"/>
            <a:r>
              <a:rPr lang="it-IT" sz="4400" dirty="0">
                <a:latin typeface="Calibri" pitchFamily="34" charset="0"/>
                <a:ea typeface="Times New Roman" pitchFamily="18" charset="0"/>
                <a:cs typeface="Arial" charset="0"/>
              </a:rPr>
              <a:t>Cercate il Signore</a:t>
            </a:r>
            <a:r>
              <a:rPr lang="it-IT" sz="4400" dirty="0" smtClean="0">
                <a:latin typeface="Calibri" pitchFamily="34" charset="0"/>
                <a:ea typeface="Times New Roman" pitchFamily="18" charset="0"/>
                <a:cs typeface="Arial" charset="0"/>
              </a:rPr>
              <a:t>,</a:t>
            </a:r>
          </a:p>
          <a:p>
            <a:pPr algn="just"/>
            <a:r>
              <a:rPr lang="it-IT" sz="4400" dirty="0" smtClean="0">
                <a:latin typeface="Calibri" pitchFamily="34" charset="0"/>
                <a:ea typeface="Times New Roman" pitchFamily="18" charset="0"/>
                <a:cs typeface="Arial" charset="0"/>
              </a:rPr>
              <a:t>mentre </a:t>
            </a:r>
            <a:r>
              <a:rPr lang="it-IT" sz="4400" dirty="0">
                <a:latin typeface="Calibri" pitchFamily="34" charset="0"/>
                <a:ea typeface="Times New Roman" pitchFamily="18" charset="0"/>
                <a:cs typeface="Arial" charset="0"/>
              </a:rPr>
              <a:t>si fa trovare,</a:t>
            </a:r>
          </a:p>
          <a:p>
            <a:pPr algn="just"/>
            <a:r>
              <a:rPr lang="it-IT" sz="4400" dirty="0">
                <a:latin typeface="Calibri" pitchFamily="34" charset="0"/>
                <a:ea typeface="Times New Roman" pitchFamily="18" charset="0"/>
                <a:cs typeface="Arial" charset="0"/>
              </a:rPr>
              <a:t>invocatelo, mentre è vicino.</a:t>
            </a:r>
          </a:p>
          <a:p>
            <a:pPr algn="just"/>
            <a:r>
              <a:rPr lang="it-IT" sz="4400" dirty="0">
                <a:latin typeface="Calibri" pitchFamily="34" charset="0"/>
                <a:ea typeface="Times New Roman" pitchFamily="18" charset="0"/>
                <a:cs typeface="Arial" charset="0"/>
              </a:rPr>
              <a:t>L’empio abbandoni la sua via</a:t>
            </a:r>
          </a:p>
          <a:p>
            <a:pPr algn="just"/>
            <a:r>
              <a:rPr lang="it-IT" sz="4400" dirty="0">
                <a:latin typeface="Calibri" pitchFamily="34" charset="0"/>
                <a:ea typeface="Times New Roman" pitchFamily="18" charset="0"/>
                <a:cs typeface="Arial" charset="0"/>
              </a:rPr>
              <a:t>e l’uomo iniquo i suoi pensieri;</a:t>
            </a:r>
          </a:p>
          <a:p>
            <a:pPr algn="just"/>
            <a:r>
              <a:rPr lang="it-IT" sz="4400" dirty="0">
                <a:latin typeface="Calibri" pitchFamily="34" charset="0"/>
                <a:ea typeface="Times New Roman" pitchFamily="18" charset="0"/>
                <a:cs typeface="Arial" charset="0"/>
              </a:rPr>
              <a:t>ritorni al Signore </a:t>
            </a:r>
          </a:p>
          <a:p>
            <a:pPr algn="just"/>
            <a:r>
              <a:rPr lang="it-IT" sz="4400" dirty="0">
                <a:latin typeface="Calibri" pitchFamily="34" charset="0"/>
                <a:ea typeface="Times New Roman" pitchFamily="18" charset="0"/>
                <a:cs typeface="Arial" charset="0"/>
              </a:rPr>
              <a:t>che avrà misericordia di lui</a:t>
            </a:r>
          </a:p>
          <a:p>
            <a:pPr algn="just"/>
            <a:r>
              <a:rPr lang="it-IT" sz="4400" dirty="0">
                <a:latin typeface="Calibri" pitchFamily="34" charset="0"/>
                <a:ea typeface="Times New Roman" pitchFamily="18" charset="0"/>
                <a:cs typeface="Arial" charset="0"/>
              </a:rPr>
              <a:t>e al nostro </a:t>
            </a:r>
            <a:r>
              <a:rPr lang="it-IT" sz="4400" dirty="0" smtClean="0">
                <a:latin typeface="Calibri" pitchFamily="34" charset="0"/>
                <a:ea typeface="Times New Roman" pitchFamily="18" charset="0"/>
                <a:cs typeface="Arial" charset="0"/>
              </a:rPr>
              <a:t>Dio</a:t>
            </a:r>
          </a:p>
          <a:p>
            <a:pPr algn="just"/>
            <a:r>
              <a:rPr lang="it-IT" sz="4400" dirty="0" smtClean="0">
                <a:latin typeface="Calibri" pitchFamily="34" charset="0"/>
                <a:ea typeface="Times New Roman" pitchFamily="18" charset="0"/>
                <a:cs typeface="Arial" charset="0"/>
              </a:rPr>
              <a:t>che </a:t>
            </a:r>
            <a:r>
              <a:rPr lang="it-IT" sz="4400" dirty="0">
                <a:latin typeface="Calibri" pitchFamily="34" charset="0"/>
                <a:ea typeface="Times New Roman" pitchFamily="18" charset="0"/>
                <a:cs typeface="Arial" charset="0"/>
              </a:rPr>
              <a:t>largamente perdona.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Clicca per immagine full siz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313" y="0"/>
            <a:ext cx="8572500" cy="6247864"/>
          </a:xfrm>
          <a:prstGeom prst="rect">
            <a:avLst/>
          </a:prstGeom>
          <a:solidFill>
            <a:srgbClr val="C1EF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algn="just"/>
            <a:r>
              <a:rPr lang="it-IT" sz="4000" dirty="0">
                <a:latin typeface="Calibri" pitchFamily="34" charset="0"/>
                <a:ea typeface="Times New Roman" pitchFamily="18" charset="0"/>
                <a:cs typeface="Arial" charset="0"/>
              </a:rPr>
              <a:t>Perché i miei pensieri </a:t>
            </a:r>
          </a:p>
          <a:p>
            <a:pPr algn="just"/>
            <a:r>
              <a:rPr lang="it-IT" sz="4000" dirty="0">
                <a:latin typeface="Calibri" pitchFamily="34" charset="0"/>
                <a:ea typeface="Times New Roman" pitchFamily="18" charset="0"/>
                <a:cs typeface="Arial" charset="0"/>
              </a:rPr>
              <a:t>non sono i vostri pensieri,</a:t>
            </a:r>
          </a:p>
          <a:p>
            <a:pPr algn="just"/>
            <a:r>
              <a:rPr lang="it-IT" sz="4000" dirty="0">
                <a:latin typeface="Calibri" pitchFamily="34" charset="0"/>
                <a:ea typeface="Times New Roman" pitchFamily="18" charset="0"/>
                <a:cs typeface="Arial" charset="0"/>
              </a:rPr>
              <a:t>le vostre vie non sono le mie vie. Oracolo del Signore.</a:t>
            </a:r>
          </a:p>
          <a:p>
            <a:pPr algn="just"/>
            <a:r>
              <a:rPr lang="it-IT" sz="4000" dirty="0">
                <a:latin typeface="Calibri" pitchFamily="34" charset="0"/>
                <a:ea typeface="Times New Roman" pitchFamily="18" charset="0"/>
                <a:cs typeface="Arial" charset="0"/>
              </a:rPr>
              <a:t>Quanto il cielo sovrasta la terra,</a:t>
            </a:r>
          </a:p>
          <a:p>
            <a:pPr algn="just"/>
            <a:r>
              <a:rPr lang="it-IT" sz="4000" dirty="0">
                <a:latin typeface="Calibri" pitchFamily="34" charset="0"/>
                <a:ea typeface="Times New Roman" pitchFamily="18" charset="0"/>
                <a:cs typeface="Arial" charset="0"/>
              </a:rPr>
              <a:t>tanto le mie vie sovrastano le vostre vie,</a:t>
            </a:r>
          </a:p>
          <a:p>
            <a:pPr algn="just"/>
            <a:r>
              <a:rPr lang="it-IT" sz="4000" dirty="0">
                <a:latin typeface="Calibri" pitchFamily="34" charset="0"/>
                <a:ea typeface="Times New Roman" pitchFamily="18" charset="0"/>
                <a:cs typeface="Arial" charset="0"/>
              </a:rPr>
              <a:t>i miei pensieri </a:t>
            </a:r>
          </a:p>
          <a:p>
            <a:pPr algn="just"/>
            <a:r>
              <a:rPr lang="it-IT" sz="4000" dirty="0">
                <a:latin typeface="Calibri" pitchFamily="34" charset="0"/>
                <a:ea typeface="Times New Roman" pitchFamily="18" charset="0"/>
                <a:cs typeface="Arial" charset="0"/>
              </a:rPr>
              <a:t>sovrastano i vostri pensieri.</a:t>
            </a:r>
          </a:p>
          <a:p>
            <a:pPr algn="just"/>
            <a:r>
              <a:rPr lang="it-IT" sz="4000" dirty="0">
                <a:latin typeface="Calibri" pitchFamily="34" charset="0"/>
                <a:ea typeface="Times New Roman" pitchFamily="18" charset="0"/>
                <a:cs typeface="Arial" charset="0"/>
              </a:rPr>
              <a:t>Parola di Dio.	</a:t>
            </a:r>
          </a:p>
          <a:p>
            <a:pPr algn="r"/>
            <a:r>
              <a:rPr lang="it-IT" sz="4000" b="1" dirty="0">
                <a:latin typeface="Calibri" pitchFamily="34" charset="0"/>
                <a:ea typeface="Times New Roman" pitchFamily="18" charset="0"/>
                <a:cs typeface="Arial" charset="0"/>
              </a:rPr>
              <a:t>Rendiamo grazie a Dio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F:\09 Presentazioni\Qumran\Immagine15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70850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5400" b="1" i="1" dirty="0">
                <a:solidFill>
                  <a:srgbClr val="FF140C"/>
                </a:solidFill>
                <a:latin typeface="Comic Sans MS" pitchFamily="66" charset="0"/>
              </a:rPr>
              <a:t> Salmo responsoriale</a:t>
            </a:r>
          </a:p>
        </p:txBody>
      </p:sp>
      <p:sp>
        <p:nvSpPr>
          <p:cNvPr id="717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0063" y="2714625"/>
            <a:ext cx="7864475" cy="3786188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1400" i="1" dirty="0">
                <a:solidFill>
                  <a:srgbClr val="940C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Ti voglio benedire ogni giorno,</a:t>
            </a:r>
          </a:p>
          <a:p>
            <a:pPr>
              <a:defRPr/>
            </a:pP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lodare il tuo nome </a:t>
            </a:r>
          </a:p>
          <a:p>
            <a:pPr>
              <a:defRPr/>
            </a:pP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eterno e per sempre.</a:t>
            </a:r>
          </a:p>
          <a:p>
            <a:pPr>
              <a:defRPr/>
            </a:pP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Grande è il Signore </a:t>
            </a:r>
          </a:p>
          <a:p>
            <a:pPr>
              <a:defRPr/>
            </a:pP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 degno di ogni lode;</a:t>
            </a:r>
          </a:p>
          <a:p>
            <a:pPr>
              <a:defRPr/>
            </a:pP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senza fine è la sua grandezza.</a:t>
            </a:r>
          </a:p>
        </p:txBody>
      </p:sp>
      <p:sp>
        <p:nvSpPr>
          <p:cNvPr id="717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00313" y="1285875"/>
            <a:ext cx="5048250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1400" b="1" i="1" dirty="0"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it-IT" sz="4000" b="1" i="1" dirty="0">
                <a:solidFill>
                  <a:sysClr val="windowText" lastClr="000000"/>
                </a:solidFill>
                <a:latin typeface="Comic Sans MS" pitchFamily="66" charset="0"/>
              </a:rPr>
              <a:t>Il Signore è vicino </a:t>
            </a:r>
          </a:p>
          <a:p>
            <a:pPr>
              <a:defRPr/>
            </a:pPr>
            <a:r>
              <a:rPr lang="it-IT" sz="4000" b="1" i="1" dirty="0">
                <a:solidFill>
                  <a:sysClr val="windowText" lastClr="000000"/>
                </a:solidFill>
                <a:latin typeface="Comic Sans MS" pitchFamily="66" charset="0"/>
              </a:rPr>
              <a:t>a chi lo invoca.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F:\09 Presentazioni\Qumran\Immagine38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625" y="548680"/>
            <a:ext cx="8440738" cy="3786187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Misericordioso e pietoso </a:t>
            </a:r>
          </a:p>
          <a:p>
            <a:pPr>
              <a:defRPr/>
            </a:pP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è il Signore,</a:t>
            </a:r>
          </a:p>
          <a:p>
            <a:pPr>
              <a:defRPr/>
            </a:pP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lento all’ira e grande nell’amore.</a:t>
            </a:r>
          </a:p>
          <a:p>
            <a:pPr>
              <a:defRPr/>
            </a:pP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Buono è il Signore verso tutti,</a:t>
            </a:r>
          </a:p>
          <a:p>
            <a:pPr>
              <a:defRPr/>
            </a:pP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 sua tenerezza </a:t>
            </a:r>
          </a:p>
          <a:p>
            <a:pPr>
              <a:defRPr/>
            </a:pP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 espande su tutte le creature. </a:t>
            </a:r>
            <a:endParaRPr lang="ca-E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91880" y="5085184"/>
            <a:ext cx="5048250" cy="1323975"/>
          </a:xfrm>
          <a:prstGeom prst="rect">
            <a:avLst/>
          </a:prstGeom>
          <a:solidFill>
            <a:schemeClr val="bg1">
              <a:alpha val="69804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  <a:softEdge rad="1270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1400" b="1" i="1" dirty="0"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it-IT" sz="4000" b="1" i="1" dirty="0">
                <a:solidFill>
                  <a:sysClr val="windowText" lastClr="000000"/>
                </a:solidFill>
                <a:latin typeface="Comic Sans MS" pitchFamily="66" charset="0"/>
              </a:rPr>
              <a:t>Il Signore è vicino </a:t>
            </a:r>
          </a:p>
          <a:p>
            <a:pPr>
              <a:defRPr/>
            </a:pPr>
            <a:r>
              <a:rPr lang="it-IT" sz="4000" b="1" i="1" dirty="0">
                <a:solidFill>
                  <a:sysClr val="windowText" lastClr="000000"/>
                </a:solidFill>
                <a:latin typeface="Comic Sans MS" pitchFamily="66" charset="0"/>
              </a:rPr>
              <a:t>a chi lo invoca.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120" y="3013502"/>
            <a:ext cx="9143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TE AL </a:t>
            </a: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CENTRO DEL MIO CUORE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56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09 Presentazioni\Qumran\Immagine5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6062" y="332656"/>
            <a:ext cx="8651875" cy="3786188"/>
          </a:xfrm>
          <a:prstGeom prst="rect">
            <a:avLst/>
          </a:prstGeom>
          <a:solidFill>
            <a:schemeClr val="bg1">
              <a:alpha val="5294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a-ES" sz="1400" i="1" dirty="0"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it-IT" sz="4000" b="1" i="1" dirty="0">
                <a:solidFill>
                  <a:sysClr val="windowText" lastClr="000000"/>
                </a:solidFill>
                <a:latin typeface="Comic Sans MS" pitchFamily="66" charset="0"/>
              </a:rPr>
              <a:t>Giusto è il Signore </a:t>
            </a:r>
          </a:p>
          <a:p>
            <a:pPr>
              <a:defRPr/>
            </a:pPr>
            <a:r>
              <a:rPr lang="it-IT" sz="4000" b="1" i="1" dirty="0">
                <a:solidFill>
                  <a:sysClr val="windowText" lastClr="000000"/>
                </a:solidFill>
                <a:latin typeface="Comic Sans MS" pitchFamily="66" charset="0"/>
              </a:rPr>
              <a:t>in tutte le sue vie</a:t>
            </a:r>
          </a:p>
          <a:p>
            <a:pPr>
              <a:defRPr/>
            </a:pPr>
            <a:r>
              <a:rPr lang="it-IT" sz="4000" b="1" i="1" dirty="0">
                <a:solidFill>
                  <a:sysClr val="windowText" lastClr="000000"/>
                </a:solidFill>
                <a:latin typeface="Comic Sans MS" pitchFamily="66" charset="0"/>
              </a:rPr>
              <a:t>e buono in tutte le sue opere.</a:t>
            </a:r>
          </a:p>
          <a:p>
            <a:pPr>
              <a:defRPr/>
            </a:pPr>
            <a:r>
              <a:rPr lang="it-IT" sz="4000" b="1" i="1" dirty="0">
                <a:solidFill>
                  <a:sysClr val="windowText" lastClr="000000"/>
                </a:solidFill>
                <a:latin typeface="Comic Sans MS" pitchFamily="66" charset="0"/>
              </a:rPr>
              <a:t>Il Signore è vicino </a:t>
            </a:r>
          </a:p>
          <a:p>
            <a:pPr>
              <a:defRPr/>
            </a:pPr>
            <a:r>
              <a:rPr lang="it-IT" sz="4000" b="1" i="1" dirty="0">
                <a:solidFill>
                  <a:sysClr val="windowText" lastClr="000000"/>
                </a:solidFill>
                <a:latin typeface="Comic Sans MS" pitchFamily="66" charset="0"/>
              </a:rPr>
              <a:t>a chiunque lo invoca,</a:t>
            </a:r>
          </a:p>
          <a:p>
            <a:pPr>
              <a:defRPr/>
            </a:pPr>
            <a:r>
              <a:rPr lang="it-IT" sz="4000" b="1" i="1" dirty="0">
                <a:solidFill>
                  <a:sysClr val="windowText" lastClr="000000"/>
                </a:solidFill>
                <a:latin typeface="Comic Sans MS" pitchFamily="66" charset="0"/>
              </a:rPr>
              <a:t>a quanti lo invocano con sincerità. </a:t>
            </a:r>
            <a:endParaRPr lang="ca-ES" sz="4000" b="1" i="1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83209" y="5301208"/>
            <a:ext cx="5048250" cy="1323975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1400" b="1" i="1" dirty="0"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it-IT" sz="4000" b="1" i="1" dirty="0">
                <a:solidFill>
                  <a:sysClr val="windowText" lastClr="000000"/>
                </a:solidFill>
                <a:latin typeface="Comic Sans MS" pitchFamily="66" charset="0"/>
              </a:rPr>
              <a:t>Il Signore è vicino </a:t>
            </a:r>
          </a:p>
          <a:p>
            <a:pPr>
              <a:defRPr/>
            </a:pPr>
            <a:r>
              <a:rPr lang="it-IT" sz="4000" b="1" i="1" dirty="0">
                <a:solidFill>
                  <a:sysClr val="windowText" lastClr="000000"/>
                </a:solidFill>
                <a:latin typeface="Comic Sans MS" pitchFamily="66" charset="0"/>
              </a:rPr>
              <a:t>a chi lo invoca.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natur12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45882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9155" name="WordArt 3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0" y="188913"/>
            <a:ext cx="3708400" cy="30956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Alleluia</a:t>
            </a:r>
          </a:p>
        </p:txBody>
      </p:sp>
      <p:sp>
        <p:nvSpPr>
          <p:cNvPr id="4915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14813" y="2643182"/>
            <a:ext cx="4786312" cy="3857631"/>
          </a:xfrm>
          <a:prstGeom prst="rect">
            <a:avLst/>
          </a:prstGeom>
          <a:solidFill>
            <a:srgbClr val="0905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rgbClr val="FFFF00"/>
                </a:solidFill>
              </a:rPr>
              <a:t>Apri, Signore, </a:t>
            </a:r>
          </a:p>
          <a:p>
            <a:r>
              <a:rPr lang="it-IT" sz="4800" b="1" dirty="0">
                <a:solidFill>
                  <a:srgbClr val="FFFF00"/>
                </a:solidFill>
              </a:rPr>
              <a:t>il nostro cuore e accoglieremo </a:t>
            </a:r>
          </a:p>
          <a:p>
            <a:r>
              <a:rPr lang="it-IT" sz="4800" b="1" dirty="0">
                <a:solidFill>
                  <a:srgbClr val="FFFF00"/>
                </a:solidFill>
              </a:rPr>
              <a:t>le parole </a:t>
            </a:r>
          </a:p>
          <a:p>
            <a:r>
              <a:rPr lang="it-IT" sz="4800" b="1" dirty="0">
                <a:solidFill>
                  <a:srgbClr val="FFFF00"/>
                </a:solidFill>
              </a:rPr>
              <a:t>del Figlio tuo.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314700"/>
            <a:ext cx="44291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313" y="214313"/>
            <a:ext cx="6357937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>
                <a:solidFill>
                  <a:srgbClr val="000000"/>
                </a:solidFill>
                <a:latin typeface="Calibri" pitchFamily="34" charset="0"/>
              </a:rPr>
              <a:t>Il Signore sia con voi.</a:t>
            </a:r>
          </a:p>
          <a:p>
            <a:r>
              <a:rPr lang="it-IT" sz="4000" b="1">
                <a:solidFill>
                  <a:srgbClr val="000000"/>
                </a:solidFill>
                <a:latin typeface="Calibri" pitchFamily="34" charset="0"/>
              </a:rPr>
              <a:t>E con il tuo spirito.</a:t>
            </a:r>
          </a:p>
          <a:p>
            <a:endParaRPr lang="it-IT" sz="4000" b="1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it-IT" sz="4000">
                <a:solidFill>
                  <a:srgbClr val="000000"/>
                </a:solidFill>
                <a:latin typeface="Calibri" pitchFamily="34" charset="0"/>
              </a:rPr>
              <a:t>Dal Vangelo secondo Matteo.</a:t>
            </a:r>
          </a:p>
          <a:p>
            <a:r>
              <a:rPr lang="it-IT" sz="4000" b="1">
                <a:solidFill>
                  <a:srgbClr val="000000"/>
                </a:solidFill>
                <a:latin typeface="Calibri" pitchFamily="34" charset="0"/>
              </a:rPr>
              <a:t>Gloria a te, o Signore. </a:t>
            </a:r>
            <a:endParaRPr lang="it-IT" sz="4000">
              <a:solidFill>
                <a:srgbClr val="000000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8596" y="285728"/>
            <a:ext cx="807246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it-IT" sz="4000" dirty="0">
                <a:latin typeface="+mn-lt"/>
                <a:ea typeface="Times New Roman" pitchFamily="18" charset="0"/>
                <a:cs typeface="Times New Roman" pitchFamily="18" charset="0"/>
              </a:rPr>
              <a:t>In quel tempo, Gesù disse ai suoi discepoli questa parabola: «Il regno dei cieli è simile a un padrone di casa che uscì all’alba per prendere a giornata lavoratori per la sua vigna. Si accordò con loro per un denaro al giorno e li mandò nella sua vigna.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ttangolo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158" y="285728"/>
            <a:ext cx="82867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4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Uscito poi verso le nove del mattino, ne vide altri che stavano in piazza, disoccupati, e disse loro: “Andate anche voi nella vigna; quello che è giusto ve lo darò”. Ed essi andarono. Uscì di nuovo verso mezzogiorno e verso le tre, e fece altrettanto.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ttangolo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158" y="642918"/>
            <a:ext cx="82867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4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Uscito ancora verso le cinque, ne vide altri che se ne stavano lì e disse loro: “Perché ve ne state qui tutto il giorno senza far niente?”. Gli risposero: “Perché nessuno ci ha presi a giornata”. Ed egli disse loro: “Andate anche voi nella vigna”.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ttangolo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5750" y="285728"/>
            <a:ext cx="850106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4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Quando fu sera, il padrone della vigna disse al suo fattore: “Chiama i lavoratori e dai loro la paga, incominciando dagli ultimi fino ai primi”. Venuti quelli delle cinque del pomeriggio, ricevettero ciascuno un denaro. Quando arrivarono i primi, pensarono che avrebbero ricevuto di più. Ma anch’essi ricevettero ciascuno un denaro.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ttangolo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8596" y="500042"/>
            <a:ext cx="828680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4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Nel ritirarlo, però, mormoravano contro il padrone dicendo: “Questi ultimi hanno lavorato un’ora soltanto e li hai trattati come noi, che abbiamo sopportato il peso della giornata e il caldo”.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ttangolo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188" y="285750"/>
            <a:ext cx="842965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4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Ma il padrone, rispondendo a uno di loro, disse: “Amico, io non ti faccio torto. Non hai forse concordato con me per un denaro? Prendi il tuo e vattene. Ma io voglio dare anche a quest’ultimo quanto a te: non posso fare delle mie cose quello che voglio? Oppure tu sei invidioso perché io sono buono?”. Così gli ultimi saranno primi e i primi, ultimi».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0" y="5810250"/>
            <a:ext cx="9144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Lode a te, o Cristo.</a:t>
            </a:r>
            <a:endParaRPr lang="it-I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path path="rect">
                  <a:fillToRect l="50000" t="50000" r="50000" b="50000"/>
                </a:path>
              </a:gradFill>
              <a:latin typeface="Times New Roman"/>
              <a:cs typeface="Times New Roman"/>
            </a:endParaRPr>
          </a:p>
        </p:txBody>
      </p:sp>
      <p:sp>
        <p:nvSpPr>
          <p:cNvPr id="52227" name="WordArt 6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5429250" y="214313"/>
            <a:ext cx="3524250" cy="5300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Parola</a:t>
            </a:r>
          </a:p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del</a:t>
            </a:r>
          </a:p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Signore.</a:t>
            </a:r>
          </a:p>
        </p:txBody>
      </p:sp>
      <p:pic>
        <p:nvPicPr>
          <p:cNvPr id="52228" name="Picture 7" descr="http://localhost/download/immagini/12_TO_A/25TOA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00125" y="0"/>
            <a:ext cx="4129088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ede\Desktop\eucaristia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7" y="-1"/>
            <a:ext cx="5148064" cy="68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72008" y="0"/>
            <a:ext cx="5148064" cy="686341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Trebuchet MS"/>
                <a:cs typeface="Arial" charset="0"/>
              </a:rPr>
              <a:t>Ho bisogno di incontrarti nel mio cuore,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Trebuchet MS"/>
                <a:cs typeface="Arial" charset="0"/>
              </a:rPr>
              <a:t>di trovare Te, di stare insieme a Te: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Trebuchet MS"/>
                <a:cs typeface="Arial" charset="0"/>
              </a:rPr>
              <a:t>unico riferimento del mio andare,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Trebuchet MS"/>
                <a:cs typeface="Arial" charset="0"/>
              </a:rPr>
              <a:t>unica ragione Tu, unico sostegno Tu.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Trebuchet MS"/>
                <a:cs typeface="Arial" charset="0"/>
              </a:rPr>
              <a:t>Al centro del mio cuore ci sei solo Tu.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29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214313" y="0"/>
            <a:ext cx="8929687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Credo in un solo Dio,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Padre onnipotente,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creatore del cielo e della terra,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 tutte le cose visibili e invisibili.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Credo in un solo Signore, Gesù Cristo, unigenito Figlio di Dio,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nato dal Padre prima di tutti i secoli: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Dio da Dio, Luce da Luce, Dio vero da Dio vero, generato, non creato,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della stessa sostanza del Padre;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285750" y="0"/>
            <a:ext cx="885825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 mezzo di lui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tutte le cose sono state create.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 noi uomini e per la nostra salvezza discese dal cielo, 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 opera dello Spirito Santo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 è incarnato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nel seno della vergine Maria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 si è fatto uomo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357188" y="142875"/>
            <a:ext cx="828675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Fu crocifisso per noi sotto </a:t>
            </a:r>
            <a:r>
              <a:rPr lang="it-IT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Ponzio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Pilato, morì e fu sepolto.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Il terzo giorno è risuscitato,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secondo le Scritture,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è salito al cielo,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siede alla destra del Padre.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 di nuovo verrà, nella gloria,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per giudicare i vivi e i morti,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 il suo regno non avrà fine. 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214313" y="0"/>
            <a:ext cx="8929687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Credo nello Spirito Santo,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che è Signore e dà la vita,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 procede dal Padre e dal Figlio.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 il Padre e il Figlio è adorato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 glorificato, e ha parlato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 mezzo dei profeti.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285750" y="0"/>
            <a:ext cx="828675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Credo la Chiesa,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una santa cattolica e apostolica.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Professo un solo battesimo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per il perdono dei peccati.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Aspetto la risurrezione dei morti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 la vita del mondo che verrà. </a:t>
            </a:r>
            <a:endParaRPr lang="it-IT" sz="4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Amen.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42875" y="642938"/>
            <a:ext cx="8713788" cy="5472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it-IT" sz="3600" kern="10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ndalus" pitchFamily="2" charset="-78"/>
                <a:cs typeface="Andalus" pitchFamily="2" charset="-78"/>
              </a:rPr>
              <a:t>Benedici </a:t>
            </a:r>
          </a:p>
          <a:p>
            <a:pPr algn="ctr">
              <a:defRPr/>
            </a:pPr>
            <a:r>
              <a:rPr lang="it-IT" sz="3600" kern="10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ndalus" pitchFamily="2" charset="-78"/>
                <a:cs typeface="Andalus" pitchFamily="2" charset="-78"/>
              </a:rPr>
              <a:t>o Signore</a:t>
            </a:r>
            <a:r>
              <a:rPr lang="it-IT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52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ttp://www.lucianabartolini.net/Immagini/paesaggi/nebbia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57375" y="2928938"/>
            <a:ext cx="7000875" cy="1938337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Nebbia e freddo, </a:t>
            </a:r>
          </a:p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giorni lunghi e amari </a:t>
            </a:r>
          </a:p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mentre il seme muore.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30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://macrofotografia.kay.it/corso%20di%20macrofotografia/pag.%207%20organizziamoci%20per%20la%20macro/spruzzatore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57375" y="1643063"/>
            <a:ext cx="7286625" cy="1938337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Poi il prodigio </a:t>
            </a:r>
          </a:p>
          <a:p>
            <a:pPr>
              <a:defRPr/>
            </a:pPr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antico e sempre nuovo </a:t>
            </a:r>
          </a:p>
          <a:p>
            <a:pPr>
              <a:defRPr/>
            </a:pPr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del primo filo d'erba.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068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ede\Desktop\Eucarestia, Spirito Santo, si forma la Madonna con la M sull'alber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16632" y="117917"/>
            <a:ext cx="6149190" cy="7559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4211960" y="0"/>
            <a:ext cx="4842284" cy="6863417"/>
          </a:xfrm>
          <a:prstGeom prst="rect">
            <a:avLst/>
          </a:prstGeom>
          <a:solidFill>
            <a:srgbClr val="3399FF">
              <a:alpha val="20000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Anche il cielo gira intorno e non ha pace,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 c’è un punto fermo, è quella stella là.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La stella polare fissa ed è la sola,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la stella polare Tu, la stella sicura Tu.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Al centro del mio cuore ci sei solo Tu.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23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5" descr="mai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85938" y="214313"/>
            <a:ext cx="7143750" cy="1938337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E nel vento dell'estate ondeggiano le spighe; avremo ancora pane.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598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Immagine 3" descr="Immagine30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750" y="0"/>
            <a:ext cx="6357938" cy="4400550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Benedici, o Signore, </a:t>
            </a:r>
          </a:p>
          <a:p>
            <a:pPr>
              <a:defRPr/>
            </a:pPr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questa offerta </a:t>
            </a:r>
          </a:p>
          <a:p>
            <a:pPr>
              <a:defRPr/>
            </a:pPr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che portiamo a te. </a:t>
            </a:r>
          </a:p>
          <a:p>
            <a:pPr>
              <a:defRPr/>
            </a:pPr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Facci uno </a:t>
            </a:r>
          </a:p>
          <a:p>
            <a:pPr>
              <a:defRPr/>
            </a:pPr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come il pane </a:t>
            </a:r>
          </a:p>
          <a:p>
            <a:pPr>
              <a:defRPr/>
            </a:pPr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che anche oggi </a:t>
            </a:r>
          </a:p>
          <a:p>
            <a:pPr>
              <a:defRPr/>
            </a:pPr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hai dato a noi.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033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3" descr="locanda_montisi_vitigno_vino_0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2938" y="0"/>
            <a:ext cx="8501062" cy="2554288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Nei filari dopo il lungo inverno fremono le viti. </a:t>
            </a:r>
          </a:p>
          <a:p>
            <a:pPr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La rugiada avvolge nel silenzio i primi tralci verdi.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77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3" descr="PICT00081-200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00188" y="0"/>
            <a:ext cx="7643812" cy="1938338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 marL="71438" indent="-71438">
              <a:defRPr/>
            </a:pPr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Poi i colori dell'autunno coi grappoli maturi;</a:t>
            </a:r>
          </a:p>
          <a:p>
            <a:pPr marL="71438" indent="-71438">
              <a:defRPr/>
            </a:pPr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avremo ancora vino.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168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Immagine 3" descr="Immagine30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750" y="0"/>
            <a:ext cx="6357938" cy="4400550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Benedici, o Signore, </a:t>
            </a:r>
          </a:p>
          <a:p>
            <a:pPr>
              <a:defRPr/>
            </a:pPr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questa offerta </a:t>
            </a:r>
          </a:p>
          <a:p>
            <a:pPr>
              <a:defRPr/>
            </a:pPr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che portiamo a te. </a:t>
            </a:r>
          </a:p>
          <a:p>
            <a:pPr>
              <a:defRPr/>
            </a:pPr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Facci uno </a:t>
            </a:r>
          </a:p>
          <a:p>
            <a:pPr>
              <a:defRPr/>
            </a:pPr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come il vino</a:t>
            </a:r>
          </a:p>
          <a:p>
            <a:pPr>
              <a:defRPr/>
            </a:pPr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che anche oggi </a:t>
            </a:r>
          </a:p>
          <a:p>
            <a:pPr>
              <a:defRPr/>
            </a:pPr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hai dato a noi.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64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http://www.radikon.it/foto-album/vendemmia2005-065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852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2875"/>
            <a:ext cx="91471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Il Signore sia con voi.</a:t>
            </a:r>
            <a:endParaRPr lang="it-IT" sz="4400" dirty="0">
              <a:latin typeface="+mj-lt"/>
            </a:endParaRPr>
          </a:p>
          <a:p>
            <a:pPr algn="just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E con il tuo spirito. </a:t>
            </a:r>
            <a:endParaRPr lang="it-IT" sz="4400" dirty="0">
              <a:latin typeface="+mj-lt"/>
            </a:endParaRPr>
          </a:p>
          <a:p>
            <a:pPr algn="just">
              <a:defRPr/>
            </a:pPr>
            <a:endParaRPr lang="it-IT" sz="4400" dirty="0">
              <a:latin typeface="+mj-lt"/>
              <a:cs typeface="Times New Roman" pitchFamily="18" charset="0"/>
            </a:endParaRPr>
          </a:p>
          <a:p>
            <a:pPr algn="just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In alto i nostri cuori.</a:t>
            </a:r>
            <a:endParaRPr lang="it-IT" sz="4400" dirty="0">
              <a:latin typeface="+mj-lt"/>
            </a:endParaRPr>
          </a:p>
          <a:p>
            <a:pPr algn="just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Sono rivolti al Signore. </a:t>
            </a:r>
            <a:endParaRPr lang="it-IT" sz="4400" dirty="0">
              <a:latin typeface="+mj-lt"/>
            </a:endParaRPr>
          </a:p>
          <a:p>
            <a:pPr algn="just">
              <a:defRPr/>
            </a:pPr>
            <a:endParaRPr lang="it-IT" sz="4400" dirty="0">
              <a:latin typeface="+mj-lt"/>
              <a:cs typeface="Times New Roman" pitchFamily="18" charset="0"/>
            </a:endParaRPr>
          </a:p>
          <a:p>
            <a:pPr algn="just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Rendiamo grazie al Signore nostro Dio.</a:t>
            </a:r>
            <a:endParaRPr lang="it-IT" sz="4400" dirty="0">
              <a:latin typeface="+mj-lt"/>
            </a:endParaRPr>
          </a:p>
          <a:p>
            <a:pPr algn="just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È cosa buona e giusta. </a:t>
            </a:r>
            <a:endParaRPr lang="it-IT" sz="44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blufiles.storage.live.com/y1pzsalN3QoCVEq9Fes7BSho8yR5mA1E8VaZlapqIai1TSD6sOiau_6MCMBXoMjBR0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>
            <p:custDataLst>
              <p:tags r:id="rId3"/>
            </p:custDataLst>
          </p:nvPr>
        </p:nvSpPr>
        <p:spPr>
          <a:xfrm>
            <a:off x="4214778" y="4303455"/>
            <a:ext cx="4929222" cy="2554545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 il Signore</a:t>
            </a:r>
          </a:p>
          <a:p>
            <a:pPr>
              <a:defRPr/>
            </a:pPr>
            <a:r>
              <a:rPr lang="it-IT" sz="4000" b="1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Dio dell’universo</a:t>
            </a:r>
          </a:p>
        </p:txBody>
      </p:sp>
      <p:sp>
        <p:nvSpPr>
          <p:cNvPr id="5" name="CasellaDiTesto 4"/>
          <p:cNvSpPr txBox="1"/>
          <p:nvPr>
            <p:custDataLst>
              <p:tags r:id="rId4"/>
            </p:custDataLst>
          </p:nvPr>
        </p:nvSpPr>
        <p:spPr>
          <a:xfrm>
            <a:off x="142875" y="142875"/>
            <a:ext cx="464343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r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r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 il Signore</a:t>
            </a:r>
          </a:p>
          <a:p>
            <a:pPr>
              <a:defRPr/>
            </a:pPr>
            <a:endParaRPr lang="it-IT" dirty="0">
              <a:solidFill>
                <a:prstClr val="black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78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Immagine 4" descr="Immagine37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>
            <p:custDataLst>
              <p:tags r:id="rId3"/>
            </p:custDataLst>
          </p:nvPr>
        </p:nvSpPr>
        <p:spPr>
          <a:xfrm>
            <a:off x="571472" y="61248"/>
            <a:ext cx="5214974" cy="193899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it-IT" sz="4000" b="1" spc="150" dirty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I cieli e la terra</a:t>
            </a:r>
          </a:p>
          <a:p>
            <a:pPr>
              <a:defRPr/>
            </a:pPr>
            <a:r>
              <a:rPr lang="it-IT" sz="4000" b="1" spc="150" dirty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sono pieni</a:t>
            </a:r>
          </a:p>
          <a:p>
            <a:pPr>
              <a:defRPr/>
            </a:pPr>
            <a:r>
              <a:rPr lang="it-IT" sz="4000" b="1" spc="150" dirty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della tua gloria</a:t>
            </a:r>
          </a:p>
        </p:txBody>
      </p:sp>
      <p:sp>
        <p:nvSpPr>
          <p:cNvPr id="4" name="CasellaDiTesto 3"/>
          <p:cNvSpPr txBox="1"/>
          <p:nvPr>
            <p:custDataLst>
              <p:tags r:id="rId4"/>
            </p:custDataLst>
          </p:nvPr>
        </p:nvSpPr>
        <p:spPr>
          <a:xfrm>
            <a:off x="4000496" y="4572008"/>
            <a:ext cx="5072066" cy="193899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defRPr/>
            </a:pPr>
            <a:r>
              <a:rPr lang="it-IT" sz="4000" b="1" spc="150" dirty="0">
                <a:ln w="19050">
                  <a:solidFill>
                    <a:prstClr val="white"/>
                  </a:solidFill>
                </a:ln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I cieli e la terra</a:t>
            </a:r>
          </a:p>
          <a:p>
            <a:pPr algn="r">
              <a:defRPr/>
            </a:pPr>
            <a:r>
              <a:rPr lang="it-IT" sz="4000" b="1" spc="150" dirty="0">
                <a:ln w="19050">
                  <a:solidFill>
                    <a:prstClr val="white"/>
                  </a:solidFill>
                </a:ln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sono pieni</a:t>
            </a:r>
          </a:p>
          <a:p>
            <a:pPr algn="r">
              <a:defRPr/>
            </a:pPr>
            <a:r>
              <a:rPr lang="it-IT" sz="4000" b="1" spc="150" dirty="0">
                <a:ln w="19050">
                  <a:solidFill>
                    <a:prstClr val="white"/>
                  </a:solidFill>
                </a:ln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della tua gloria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91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ede\Desktop\prima_comunione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869" y="-13513"/>
            <a:ext cx="4956262" cy="68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53752" y="1720840"/>
            <a:ext cx="9036496" cy="341632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Tutto </a:t>
            </a: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ruota attorno a te</a:t>
            </a: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in </a:t>
            </a: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funzione di te,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 poi non importa il come</a:t>
            </a: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5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il </a:t>
            </a: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dove e il 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61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5" descr="F:\09 Presentazioni\Qumran\Immagine104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>
            <p:custDataLst>
              <p:tags r:id="rId3"/>
            </p:custDataLst>
          </p:nvPr>
        </p:nvSpPr>
        <p:spPr>
          <a:xfrm>
            <a:off x="928662" y="214290"/>
            <a:ext cx="7643866" cy="1323439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</a:t>
            </a:r>
            <a:endParaRPr lang="it-IT" sz="4000" b="1" spc="15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ttangolo 4"/>
          <p:cNvSpPr/>
          <p:nvPr>
            <p:custDataLst>
              <p:tags r:id="rId4"/>
            </p:custDataLst>
          </p:nvPr>
        </p:nvSpPr>
        <p:spPr>
          <a:xfrm>
            <a:off x="1714500" y="3000375"/>
            <a:ext cx="557212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</a:t>
            </a:r>
          </a:p>
          <a:p>
            <a:pPr algn="ctr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</a:t>
            </a:r>
          </a:p>
          <a:p>
            <a:pPr algn="ctr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</a:t>
            </a:r>
          </a:p>
          <a:p>
            <a:pPr algn="ctr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Nell’alto dei cieli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8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C:\Users\Fede\Desktop\SANTO SPIRIT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>
            <p:custDataLst>
              <p:tags r:id="rId3"/>
            </p:custDataLst>
          </p:nvPr>
        </p:nvSpPr>
        <p:spPr>
          <a:xfrm>
            <a:off x="1071539" y="1166843"/>
            <a:ext cx="7000923" cy="4524315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36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Benedetto è</a:t>
            </a:r>
          </a:p>
          <a:p>
            <a:pPr algn="ctr">
              <a:defRPr/>
            </a:pPr>
            <a:r>
              <a:rPr lang="it-IT" sz="36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Benedetto è</a:t>
            </a:r>
          </a:p>
          <a:p>
            <a:pPr algn="ctr">
              <a:defRPr/>
            </a:pPr>
            <a:r>
              <a:rPr lang="it-IT" sz="36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è colui che viene</a:t>
            </a:r>
          </a:p>
          <a:p>
            <a:pPr algn="ctr">
              <a:defRPr/>
            </a:pPr>
            <a:endParaRPr lang="it-IT" sz="3600" b="1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it-IT" sz="36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Benedetto è</a:t>
            </a:r>
          </a:p>
          <a:p>
            <a:pPr algn="ctr">
              <a:defRPr/>
            </a:pPr>
            <a:r>
              <a:rPr lang="it-IT" sz="36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Benedetto è</a:t>
            </a:r>
          </a:p>
          <a:p>
            <a:pPr algn="ctr">
              <a:defRPr/>
            </a:pPr>
            <a:r>
              <a:rPr lang="it-IT" sz="36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è colui che viene</a:t>
            </a:r>
          </a:p>
          <a:p>
            <a:pPr algn="ctr">
              <a:defRPr/>
            </a:pPr>
            <a:r>
              <a:rPr lang="it-IT" sz="3600" b="1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nel nome del Signore.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2528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5" descr="F:\09 Presentazioni\Qumran\Immagine104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>
            <p:custDataLst>
              <p:tags r:id="rId3"/>
            </p:custDataLst>
          </p:nvPr>
        </p:nvSpPr>
        <p:spPr>
          <a:xfrm>
            <a:off x="928662" y="214290"/>
            <a:ext cx="7643866" cy="1323439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</a:t>
            </a:r>
            <a:endParaRPr lang="it-IT" sz="4000" b="1" spc="15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ttangolo 4"/>
          <p:cNvSpPr/>
          <p:nvPr>
            <p:custDataLst>
              <p:tags r:id="rId4"/>
            </p:custDataLst>
          </p:nvPr>
        </p:nvSpPr>
        <p:spPr>
          <a:xfrm>
            <a:off x="1714500" y="3000375"/>
            <a:ext cx="557212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</a:t>
            </a:r>
          </a:p>
          <a:p>
            <a:pPr algn="ctr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</a:t>
            </a:r>
          </a:p>
          <a:p>
            <a:pPr algn="ctr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</a:t>
            </a:r>
          </a:p>
          <a:p>
            <a:pPr algn="ctr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Nell’alto dei cieli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01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Immagine 3" descr="Immagine34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>
            <p:custDataLst>
              <p:tags r:id="rId3"/>
            </p:custDataLst>
          </p:nvPr>
        </p:nvSpPr>
        <p:spPr>
          <a:xfrm>
            <a:off x="4000496" y="357166"/>
            <a:ext cx="4786346" cy="1938992"/>
          </a:xfrm>
          <a:prstGeom prst="rect">
            <a:avLst/>
          </a:prstGeom>
          <a:solidFill>
            <a:srgbClr val="FFFFFF">
              <a:alpha val="60000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r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r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 il Signore</a:t>
            </a:r>
          </a:p>
        </p:txBody>
      </p:sp>
      <p:sp>
        <p:nvSpPr>
          <p:cNvPr id="6" name="Rettangolo 5"/>
          <p:cNvSpPr/>
          <p:nvPr>
            <p:custDataLst>
              <p:tags r:id="rId4"/>
            </p:custDataLst>
          </p:nvPr>
        </p:nvSpPr>
        <p:spPr>
          <a:xfrm>
            <a:off x="214313" y="3857625"/>
            <a:ext cx="5214937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 il Signore</a:t>
            </a:r>
          </a:p>
          <a:p>
            <a:pPr>
              <a:defRPr/>
            </a:pPr>
            <a:r>
              <a:rPr lang="it-IT" sz="4000" b="1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Dio dell’universo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843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Immagine 3" descr="Eucaristia 7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43000" y="0"/>
            <a:ext cx="6954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>
            <p:custDataLst>
              <p:tags r:id="rId3"/>
            </p:custDataLst>
          </p:nvPr>
        </p:nvSpPr>
        <p:spPr>
          <a:xfrm>
            <a:off x="357188" y="642938"/>
            <a:ext cx="8786812" cy="3170237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400" dirty="0">
                <a:latin typeface="Times" charset="0"/>
              </a:rPr>
              <a:t>Mistero della fede.</a:t>
            </a:r>
          </a:p>
          <a:p>
            <a:pPr>
              <a:defRPr/>
            </a:pPr>
            <a:endParaRPr lang="it-IT" dirty="0">
              <a:latin typeface="Times" charset="0"/>
            </a:endParaRPr>
          </a:p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Annunziamo la tua morte, Signore, </a:t>
            </a:r>
          </a:p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proclamiamo la tua risurrezione, </a:t>
            </a:r>
          </a:p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nell'attesa della tua venuta.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Immagine 2" descr="0015.t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43063" y="0"/>
            <a:ext cx="750093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4375" y="285750"/>
            <a:ext cx="7450138" cy="55086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Per Cristo, </a:t>
            </a:r>
          </a:p>
          <a:p>
            <a:pPr algn="just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con Cristo </a:t>
            </a:r>
          </a:p>
          <a:p>
            <a:pPr algn="just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e in Cristo, </a:t>
            </a:r>
          </a:p>
          <a:p>
            <a:pPr algn="just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 te, Dio Padre onnipotente, </a:t>
            </a:r>
          </a:p>
          <a:p>
            <a:pPr algn="just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nell'unità dello Spirito Santo, </a:t>
            </a:r>
          </a:p>
          <a:p>
            <a:pPr algn="just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ogni onore e gloria </a:t>
            </a:r>
          </a:p>
          <a:p>
            <a:pPr algn="just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per tutti i secoli dei secoli.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r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Amen.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7" descr="4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313" y="314525"/>
            <a:ext cx="8715405" cy="6186309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Padre nostro, che sei nei cieli,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sia santificato il tuo nome,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venga il tuo regno,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sia fatta la tua volontà,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come in cielo così in terra.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Dacci oggi il nostro pane quotidiano,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 rimetti a noi i nostri debiti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come noi li rimettiamo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ai nostri debitori,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 non ci indurre in tentazione,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 liberaci dal male.</a:t>
            </a:r>
            <a:endParaRPr lang="it-IT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946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642938" y="285750"/>
            <a:ext cx="8501062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</a:rPr>
              <a:t>Nel nome del Padre, e del Figlio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</a:rPr>
              <a:t>e dello Spirito Santo.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Amen.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dirty="0">
              <a:latin typeface="Calibri" pitchFamily="34" charset="0"/>
            </a:endParaRPr>
          </a:p>
          <a:p>
            <a:pPr>
              <a:defRPr/>
            </a:pPr>
            <a:r>
              <a:rPr lang="it-IT" sz="4000" dirty="0">
                <a:latin typeface="Calibri" pitchFamily="34" charset="0"/>
              </a:rPr>
              <a:t>La grazia del Signore nostro </a:t>
            </a:r>
          </a:p>
          <a:p>
            <a:pPr>
              <a:defRPr/>
            </a:pPr>
            <a:r>
              <a:rPr lang="it-IT" sz="4000" dirty="0">
                <a:latin typeface="Calibri" pitchFamily="34" charset="0"/>
              </a:rPr>
              <a:t>Gesù Cristo, l’amore di Dio Padre </a:t>
            </a:r>
          </a:p>
          <a:p>
            <a:pPr>
              <a:defRPr/>
            </a:pPr>
            <a:r>
              <a:rPr lang="it-IT" sz="4000" dirty="0">
                <a:latin typeface="Calibri" pitchFamily="34" charset="0"/>
              </a:rPr>
              <a:t>e la comunione dello Spirito Santo </a:t>
            </a:r>
          </a:p>
          <a:p>
            <a:pPr>
              <a:defRPr/>
            </a:pPr>
            <a:r>
              <a:rPr lang="it-IT" sz="4000" dirty="0">
                <a:latin typeface="Calibri" pitchFamily="34" charset="0"/>
              </a:rPr>
              <a:t>siano con tutti voi.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 con il tuo spirito.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de\Desktop\4207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980728"/>
            <a:ext cx="9144001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37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5759" y="-53518"/>
            <a:ext cx="88924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it-IT" sz="5400" b="1" dirty="0">
                <a:solidFill>
                  <a:srgbClr val="080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Tuo </a:t>
            </a:r>
            <a:r>
              <a:rPr lang="it-IT" sz="5400" b="1" dirty="0" smtClean="0">
                <a:solidFill>
                  <a:srgbClr val="080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è </a:t>
            </a:r>
            <a:r>
              <a:rPr lang="it-IT" sz="5400" b="1" dirty="0">
                <a:solidFill>
                  <a:srgbClr val="080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il regno, </a:t>
            </a:r>
            <a:r>
              <a:rPr lang="it-IT" sz="5400" b="1" dirty="0" smtClean="0">
                <a:solidFill>
                  <a:srgbClr val="080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 tua la </a:t>
            </a:r>
            <a:r>
              <a:rPr lang="it-IT" sz="5400" b="1" dirty="0">
                <a:solidFill>
                  <a:srgbClr val="080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potenza </a:t>
            </a:r>
          </a:p>
          <a:p>
            <a:pPr algn="ctr" eaLnBrk="0" hangingPunct="0">
              <a:defRPr/>
            </a:pPr>
            <a:r>
              <a:rPr lang="it-IT" sz="5400" b="1" dirty="0">
                <a:solidFill>
                  <a:srgbClr val="080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e la gloria </a:t>
            </a:r>
            <a:r>
              <a:rPr lang="it-IT" sz="5400" b="1" dirty="0" smtClean="0">
                <a:solidFill>
                  <a:srgbClr val="080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nei </a:t>
            </a:r>
            <a:r>
              <a:rPr lang="it-IT" sz="5400" b="1" dirty="0">
                <a:solidFill>
                  <a:srgbClr val="080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secoli.</a:t>
            </a:r>
            <a:endParaRPr lang="it-IT" sz="5400" dirty="0">
              <a:solidFill>
                <a:srgbClr val="080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007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3201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lomba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357938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43550" y="1143000"/>
            <a:ext cx="37211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La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pace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viene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dall'alto</a:t>
            </a:r>
            <a:endParaRPr lang="it-IT" sz="660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435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trombosi.org/cuore2004b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57938" y="142875"/>
            <a:ext cx="29622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entra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nel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cuore, </a:t>
            </a:r>
            <a:endParaRPr lang="it-IT" sz="660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44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2938" y="1285875"/>
            <a:ext cx="3000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si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vede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sul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volto</a:t>
            </a:r>
            <a:r>
              <a:rPr lang="it-IT" sz="66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6600">
              <a:latin typeface="Calibri" pitchFamily="34" charset="0"/>
            </a:endParaRPr>
          </a:p>
        </p:txBody>
      </p:sp>
      <p:pic>
        <p:nvPicPr>
          <p:cNvPr id="8194" name="Picture 2" descr="C:\Users\Fede\Desktop\17953_309784396372_159046991372_4020924_5194744_n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-21153"/>
            <a:ext cx="5144120" cy="692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688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nuovasiloe.it/immagini/mani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 rot="5831504">
            <a:off x="1073151" y="-430213"/>
            <a:ext cx="467995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1813" y="1785938"/>
            <a:ext cx="35321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 Ora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  ti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  stringo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la mano </a:t>
            </a:r>
            <a:endParaRPr lang="it-IT" sz="660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232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svipop.org/image/girotond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285875" y="1714500"/>
            <a:ext cx="64293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750" y="357188"/>
            <a:ext cx="76247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sono più solo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909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3425" y="4929188"/>
            <a:ext cx="8299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sei più lontano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806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6" descr="Clicca per immagine full siz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16125" y="5607050"/>
            <a:ext cx="7127875" cy="1108075"/>
          </a:xfrm>
          <a:prstGeom prst="rect">
            <a:avLst/>
          </a:prstGeom>
          <a:solidFill>
            <a:srgbClr val="FFFFFF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attorno al Signore </a:t>
            </a:r>
          </a:p>
        </p:txBody>
      </p:sp>
      <p:sp>
        <p:nvSpPr>
          <p:cNvPr id="90116" name="Rettangolo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0063" y="4500563"/>
            <a:ext cx="6283325" cy="1108075"/>
          </a:xfrm>
          <a:prstGeom prst="rect">
            <a:avLst/>
          </a:prstGeom>
          <a:solidFill>
            <a:srgbClr val="FFFFFF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Questa amicizia </a:t>
            </a:r>
            <a:endParaRPr lang="it-IT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554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6" descr="Clicca per immagine full siz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282" y="4786322"/>
            <a:ext cx="5646802" cy="110799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può finire.</a:t>
            </a:r>
          </a:p>
        </p:txBody>
      </p:sp>
      <p:sp>
        <p:nvSpPr>
          <p:cNvPr id="5" name="Rettangolo 4"/>
          <p:cNvSpPr/>
          <p:nvPr>
            <p:custDataLst>
              <p:tags r:id="rId4"/>
            </p:custDataLst>
          </p:nvPr>
        </p:nvSpPr>
        <p:spPr>
          <a:xfrm>
            <a:off x="2766292" y="1071546"/>
            <a:ext cx="6377707" cy="110799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è</a:t>
            </a:r>
            <a:r>
              <a:rPr lang="it-IT" sz="66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troppo grande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350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 descr="http://tillilh9821.altervista.org/albums/userpics/10001/sdmas0020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lomba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357938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43550" y="1143000"/>
            <a:ext cx="37211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La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pace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viene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dall'alto</a:t>
            </a:r>
            <a:endParaRPr lang="it-IT" sz="660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08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trombosi.org/cuore2004b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57938" y="142875"/>
            <a:ext cx="29622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entra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nel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cuore, </a:t>
            </a:r>
            <a:endParaRPr lang="it-IT" sz="660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778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ede\Desktop\bimbi20bianco20e20nero20pace3r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0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5777388"/>
            <a:ext cx="9144000" cy="11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it-IT" sz="66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si </a:t>
            </a:r>
            <a:r>
              <a:rPr lang="it-IT" sz="66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vede sul volto</a:t>
            </a:r>
            <a:r>
              <a:rPr lang="it-IT" sz="6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6600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477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nuovasiloe.it/immagini/mani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 rot="5831504">
            <a:off x="1073151" y="-430213"/>
            <a:ext cx="467995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1813" y="1785938"/>
            <a:ext cx="35321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 Ora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  ti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  stringo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la mano </a:t>
            </a:r>
            <a:endParaRPr lang="it-IT" sz="660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72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svipop.org/image/girotond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285875" y="1714500"/>
            <a:ext cx="64293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750" y="357188"/>
            <a:ext cx="76247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sono più solo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3425" y="4929188"/>
            <a:ext cx="8299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sei più lontano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92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3063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188" y="0"/>
            <a:ext cx="76438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b="1" dirty="0">
                <a:latin typeface="Arial" pitchFamily="34" charset="0"/>
                <a:ea typeface="Times New Roman" pitchFamily="18" charset="0"/>
              </a:rPr>
              <a:t>Agnello di Dio, 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che togli i peccati del mondo, 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abbi pietà di noi.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Agnello di Dio, 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che togli i peccati del mondo, 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abbi pietà di noi.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Agnello di Dio, 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che togli i peccati del mondo, 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dona a noi la pace.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5813" y="428625"/>
            <a:ext cx="73580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</a:rPr>
              <a:t>Beati gli invitati </a:t>
            </a:r>
          </a:p>
          <a:p>
            <a:pPr algn="just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</a:rPr>
              <a:t>alla Cena del Signore. </a:t>
            </a:r>
          </a:p>
          <a:p>
            <a:pPr algn="just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</a:rPr>
              <a:t>Ecco l’agnello di Dio, </a:t>
            </a:r>
          </a:p>
          <a:p>
            <a:pPr algn="just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</a:rPr>
              <a:t>che toglie i peccati del mondo.</a:t>
            </a:r>
          </a:p>
          <a:p>
            <a:pPr algn="just">
              <a:defRPr/>
            </a:pPr>
            <a:endParaRPr lang="it-IT" sz="1600" dirty="0">
              <a:latin typeface="Arial" pitchFamily="34" charset="0"/>
            </a:endParaRP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O Signore, non son degno 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di partecipare alla tua mensa: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ma di’ soltanto una parola 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e io sarò salvato.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de\Desktop\Luigi-Grassi__Salpare-le-reti_g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3945548" y="286518"/>
            <a:ext cx="5186035" cy="1754326"/>
          </a:xfrm>
          <a:prstGeom prst="rect">
            <a:avLst/>
          </a:prstGeom>
          <a:solidFill>
            <a:srgbClr val="FFFFFF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/>
            <a:r>
              <a:rPr lang="it-IT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Prenderemo</a:t>
            </a:r>
          </a:p>
          <a:p>
            <a:pPr algn="ctr" eaLnBrk="1" hangingPunct="1"/>
            <a:r>
              <a:rPr lang="it-IT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il largo</a:t>
            </a:r>
            <a:endParaRPr lang="it-IT" sz="5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448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ttangolo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5750" y="0"/>
            <a:ext cx="8858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latin typeface="Eras Bold ITC" pitchFamily="34" charset="0"/>
                <a:cs typeface="Arial" charset="0"/>
              </a:rPr>
              <a:t>Confesso a Dio Onnipotente </a:t>
            </a:r>
          </a:p>
          <a:p>
            <a:r>
              <a:rPr lang="it-IT" sz="4000" b="1">
                <a:latin typeface="Eras Bold ITC" pitchFamily="34" charset="0"/>
                <a:cs typeface="Arial" charset="0"/>
              </a:rPr>
              <a:t>e a voi fratelli che ho molto peccato in pensieri, </a:t>
            </a:r>
          </a:p>
          <a:p>
            <a:r>
              <a:rPr lang="it-IT" sz="4000" b="1">
                <a:latin typeface="Eras Bold ITC" pitchFamily="34" charset="0"/>
                <a:cs typeface="Arial" charset="0"/>
              </a:rPr>
              <a:t>parole, opere e omissioni. </a:t>
            </a:r>
          </a:p>
          <a:p>
            <a:r>
              <a:rPr lang="it-IT" sz="4000" b="1">
                <a:latin typeface="Eras Bold ITC" pitchFamily="34" charset="0"/>
                <a:cs typeface="Arial" charset="0"/>
              </a:rPr>
              <a:t>Per mia colpa, mia colpa, </a:t>
            </a:r>
          </a:p>
          <a:p>
            <a:r>
              <a:rPr lang="it-IT" sz="4000" b="1">
                <a:latin typeface="Eras Bold ITC" pitchFamily="34" charset="0"/>
                <a:cs typeface="Arial" charset="0"/>
              </a:rPr>
              <a:t>mia grandissima colpa, </a:t>
            </a:r>
          </a:p>
          <a:p>
            <a:r>
              <a:rPr lang="it-IT" sz="4000" b="1">
                <a:latin typeface="Eras Bold ITC" pitchFamily="34" charset="0"/>
                <a:cs typeface="Arial" charset="0"/>
              </a:rPr>
              <a:t>e supplico la Beata sempre Vergine Maria, gli angeli, i Santi </a:t>
            </a:r>
          </a:p>
          <a:p>
            <a:r>
              <a:rPr lang="it-IT" sz="4000" b="1">
                <a:latin typeface="Eras Bold ITC" pitchFamily="34" charset="0"/>
                <a:cs typeface="Arial" charset="0"/>
              </a:rPr>
              <a:t>e voi fratelli di pregare per me </a:t>
            </a:r>
          </a:p>
          <a:p>
            <a:r>
              <a:rPr lang="it-IT" sz="4000" b="1">
                <a:latin typeface="Eras Bold ITC" pitchFamily="34" charset="0"/>
                <a:cs typeface="Arial" charset="0"/>
              </a:rPr>
              <a:t>il Signore Dio nostro.</a:t>
            </a:r>
            <a:r>
              <a:rPr lang="it-IT" sz="4000">
                <a:latin typeface="Eras Bold ITC" pitchFamily="34" charset="0"/>
                <a:cs typeface="Arial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1472" y="142852"/>
            <a:ext cx="7643866" cy="34470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Questo è il nostro tempo per osare</a:t>
            </a:r>
            <a:r>
              <a:rPr lang="it-IT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, per 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andare,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la parola che ci chiama </a:t>
            </a:r>
            <a:endParaRPr lang="it-IT" sz="4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it-IT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è 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quella tua!</a:t>
            </a:r>
            <a: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it-IT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16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4348" y="3214686"/>
            <a:ext cx="8143932" cy="3447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Come un giorno a Pietro, </a:t>
            </a:r>
          </a:p>
          <a:p>
            <a:pPr algn="ctr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anche oggi dici a noi: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"Getta al largo le tue reti insieme a me".</a:t>
            </a:r>
            <a: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it-IT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0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5072066" y="0"/>
            <a:ext cx="4071934" cy="6524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Saliremo in questa barca anche noi, il tuo vento soffia già sulle vele. Prenderemo il largo dove vuoi tu navigando insieme a te, Gesù.</a:t>
            </a:r>
            <a:r>
              <a:rPr lang="it-IT" sz="1800" dirty="0">
                <a:solidFill>
                  <a:prstClr val="black"/>
                </a:solidFill>
                <a:latin typeface="Calibri"/>
                <a:cs typeface="Arial" charset="0"/>
              </a:rPr>
              <a:t/>
            </a:r>
            <a:br>
              <a:rPr lang="it-IT" sz="1800" dirty="0">
                <a:solidFill>
                  <a:prstClr val="black"/>
                </a:solidFill>
                <a:latin typeface="Calibri"/>
                <a:cs typeface="Arial" charset="0"/>
              </a:rPr>
            </a:br>
            <a:endParaRPr lang="it-IT" sz="18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96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8596" y="3143248"/>
            <a:ext cx="8572560" cy="3447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Questo è il nostro tempo, </a:t>
            </a:r>
          </a:p>
          <a:p>
            <a:pPr algn="ctr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questo è il mondo che ci dai orizzonti nuovi, </a:t>
            </a:r>
            <a:endParaRPr lang="it-IT" sz="4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it-IT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vie 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di </a:t>
            </a:r>
            <a:r>
              <a:rPr lang="it-IT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umanità…</a:t>
            </a:r>
            <a: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it-IT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63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2844" y="0"/>
            <a:ext cx="7500990" cy="30469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Come un giorno a Pietro, </a:t>
            </a:r>
          </a:p>
          <a:p>
            <a:pPr algn="ctr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anche oggi dici a noi: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"Se mi ami più di tutto, </a:t>
            </a:r>
          </a:p>
          <a:p>
            <a:pPr algn="ctr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 segui me".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383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285720" y="357167"/>
            <a:ext cx="8858280" cy="28315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Saliremo in questa barca anche noi</a:t>
            </a:r>
            <a:r>
              <a:rPr lang="it-IT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tuo vento soffia già sulle vele. Prenderemo il largo dove vuoi tu navigando insieme a te, Gesù.</a:t>
            </a:r>
            <a:r>
              <a:rPr lang="it-IT" sz="1800" dirty="0">
                <a:solidFill>
                  <a:prstClr val="black"/>
                </a:solidFill>
                <a:latin typeface="Calibri"/>
                <a:cs typeface="Arial" charset="0"/>
              </a:rPr>
              <a:t/>
            </a:r>
            <a:br>
              <a:rPr lang="it-IT" sz="1800" dirty="0">
                <a:solidFill>
                  <a:prstClr val="black"/>
                </a:solidFill>
                <a:latin typeface="Calibri"/>
                <a:cs typeface="Arial" charset="0"/>
              </a:rPr>
            </a:br>
            <a:endParaRPr lang="it-IT" sz="18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439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8596" y="0"/>
            <a:ext cx="8429684" cy="378565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Navigando </a:t>
            </a:r>
            <a:endParaRPr lang="it-IT" sz="4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it-IT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il 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mare della storia </a:t>
            </a:r>
          </a:p>
          <a:p>
            <a:pPr algn="ctr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insieme a te</a:t>
            </a:r>
            <a:r>
              <a:rPr lang="it-IT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it-IT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la 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tua barca </a:t>
            </a:r>
            <a:endParaRPr lang="it-IT" sz="4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it-IT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in 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mezzo a forti venti va.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00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2976" y="0"/>
            <a:ext cx="7683514" cy="34470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Come un giorno a Pietro, </a:t>
            </a:r>
          </a:p>
          <a:p>
            <a:pPr algn="ctr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anche oggi dici a noi: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"Se tu credi in me, </a:t>
            </a:r>
          </a:p>
          <a:p>
            <a:pPr algn="ctr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tu non affonderai".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it-IT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01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214282" y="129575"/>
            <a:ext cx="4071966" cy="6524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Saliremo in questa barca anche noi,il tuo vento soffia già sulle vele. Prenderemo il largo dove vuoi tu navigando insieme a te, Gesù.</a:t>
            </a:r>
            <a:r>
              <a:rPr lang="it-IT" sz="1800" dirty="0">
                <a:solidFill>
                  <a:prstClr val="black"/>
                </a:solidFill>
                <a:latin typeface="Calibri"/>
                <a:cs typeface="Arial" charset="0"/>
              </a:rPr>
              <a:t/>
            </a:r>
            <a:br>
              <a:rPr lang="it-IT" sz="1800" dirty="0">
                <a:solidFill>
                  <a:prstClr val="black"/>
                </a:solidFill>
                <a:latin typeface="Calibri"/>
                <a:cs typeface="Arial" charset="0"/>
              </a:rPr>
            </a:br>
            <a:endParaRPr lang="it-IT" sz="18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576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5786" y="2571744"/>
            <a:ext cx="7858180" cy="34470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Questo è il nostro tempo per osare</a:t>
            </a:r>
            <a:r>
              <a:rPr lang="it-IT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, per 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andare,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la parola che ci chiama è quella tua!</a:t>
            </a:r>
            <a: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it-IT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53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sellaDiTesto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063" y="571500"/>
            <a:ext cx="8001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800">
                <a:latin typeface="Calibri" pitchFamily="34" charset="0"/>
              </a:rPr>
              <a:t>Dio, Padre buono, </a:t>
            </a:r>
          </a:p>
          <a:p>
            <a:r>
              <a:rPr lang="it-IT" sz="4800">
                <a:latin typeface="Calibri" pitchFamily="34" charset="0"/>
              </a:rPr>
              <a:t>che ci perdona sempre quando siamo pentiti di vero cuore, abbia misericordia di noi, perdoni i nostri peccati </a:t>
            </a:r>
          </a:p>
          <a:p>
            <a:r>
              <a:rPr lang="it-IT" sz="4800">
                <a:latin typeface="Calibri" pitchFamily="34" charset="0"/>
              </a:rPr>
              <a:t>e ci conduca alla vita eterna.</a:t>
            </a:r>
          </a:p>
          <a:p>
            <a:r>
              <a:rPr lang="it-IT" sz="4800" b="1">
                <a:latin typeface="Calibri" pitchFamily="34" charset="0"/>
              </a:rPr>
              <a:t>Amen.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4348" y="3214686"/>
            <a:ext cx="8143932" cy="3447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Come un giorno a Pietro, </a:t>
            </a:r>
          </a:p>
          <a:p>
            <a:pPr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anche oggi dici a noi: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"Getta al largo le tue reti insieme a me".</a:t>
            </a:r>
            <a: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it-IT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07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5072066" y="0"/>
            <a:ext cx="4071934" cy="6524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Saliremo in questa barca anche noi, il tuo vento soffia già sulle vele. Prenderemo il largo dove vuoi tu navigando insieme a te, Gesù.</a:t>
            </a:r>
            <a:r>
              <a:rPr lang="it-IT" sz="1800" dirty="0">
                <a:solidFill>
                  <a:prstClr val="black"/>
                </a:solidFill>
                <a:latin typeface="Calibri"/>
                <a:cs typeface="Arial" charset="0"/>
              </a:rPr>
              <a:t/>
            </a:r>
            <a:br>
              <a:rPr lang="it-IT" sz="1800" dirty="0">
                <a:solidFill>
                  <a:prstClr val="black"/>
                </a:solidFill>
                <a:latin typeface="Calibri"/>
                <a:cs typeface="Arial" charset="0"/>
              </a:rPr>
            </a:br>
            <a:endParaRPr lang="it-IT" sz="18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77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8596" y="3143248"/>
            <a:ext cx="8358246" cy="3447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Questo è il nostro tempo, </a:t>
            </a:r>
          </a:p>
          <a:p>
            <a:pPr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questo è il mondo che ci dai orizzonti nuovi, vie di </a:t>
            </a:r>
            <a:r>
              <a:rPr lang="it-IT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umanità…</a:t>
            </a:r>
            <a: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it-IT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08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2844" y="0"/>
            <a:ext cx="9001156" cy="30469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Come un giorno a Pietro, </a:t>
            </a:r>
          </a:p>
          <a:p>
            <a:pPr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anche oggi dici a noi: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"Se mi ami più di tutto, </a:t>
            </a:r>
          </a:p>
          <a:p>
            <a:pPr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 segui me".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52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428596" y="357167"/>
            <a:ext cx="7786742" cy="3447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Saliremo in questa barca anche noi,il tuo vento soffia già sulle vele. Prenderemo il largo dove vuoi tu navigando insieme a te, Gesù.</a:t>
            </a:r>
            <a:r>
              <a:rPr lang="it-IT" sz="1800" dirty="0">
                <a:solidFill>
                  <a:prstClr val="black"/>
                </a:solidFill>
                <a:latin typeface="Calibri"/>
                <a:cs typeface="Arial" charset="0"/>
              </a:rPr>
              <a:t/>
            </a:r>
            <a:br>
              <a:rPr lang="it-IT" sz="1800" dirty="0">
                <a:solidFill>
                  <a:prstClr val="black"/>
                </a:solidFill>
                <a:latin typeface="Calibri"/>
                <a:cs typeface="Arial" charset="0"/>
              </a:rPr>
            </a:br>
            <a:endParaRPr lang="it-IT" sz="18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28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230832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Navigando il mare della storia </a:t>
            </a:r>
          </a:p>
          <a:p>
            <a:pPr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insieme a te</a:t>
            </a:r>
            <a:r>
              <a:rPr lang="it-IT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, la 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tua barca in mezzo a forti venti va.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159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2976" y="0"/>
            <a:ext cx="7683514" cy="34470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Come un giorno a Pietro, </a:t>
            </a:r>
          </a:p>
          <a:p>
            <a:pPr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anche oggi dici a noi: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"Se tu credi in me, </a:t>
            </a:r>
          </a:p>
          <a:p>
            <a:pPr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tu non affonderai".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it-IT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017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214282" y="129575"/>
            <a:ext cx="4071966" cy="6524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Saliremo in questa barca anche noi,il tuo vento soffia già sulle vele. Prenderemo il largo dove vuoi tu navigando insieme a te, Gesù.</a:t>
            </a:r>
            <a:r>
              <a:rPr lang="it-IT" sz="1800" dirty="0">
                <a:solidFill>
                  <a:prstClr val="black"/>
                </a:solidFill>
                <a:latin typeface="Calibri"/>
                <a:cs typeface="Arial" charset="0"/>
              </a:rPr>
              <a:t/>
            </a:r>
            <a:br>
              <a:rPr lang="it-IT" sz="1800" dirty="0">
                <a:solidFill>
                  <a:prstClr val="black"/>
                </a:solidFill>
                <a:latin typeface="Calibri"/>
                <a:cs typeface="Arial" charset="0"/>
              </a:rPr>
            </a:br>
            <a:endParaRPr lang="it-IT" sz="18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181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>
            <p:custDataLst>
              <p:tags r:id="rId2"/>
            </p:custDataLst>
          </p:nvPr>
        </p:nvSpPr>
        <p:spPr>
          <a:xfrm>
            <a:off x="285750" y="285750"/>
            <a:ext cx="8501063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400" dirty="0">
                <a:latin typeface="+mn-lt"/>
              </a:rPr>
              <a:t>Guida e sostieni, Signore, con il tuo continuo aiuto il popolo che hai nutrito con i tuoi sacramenti, perché la redenzione operata da questi misteri trasformi tutta la nostra vita. Per Cristo nostro Signore.</a:t>
            </a:r>
          </a:p>
          <a:p>
            <a:pPr>
              <a:defRPr/>
            </a:pPr>
            <a:r>
              <a:rPr lang="it-IT" sz="4400" dirty="0">
                <a:latin typeface="+mn-lt"/>
              </a:rPr>
              <a:t>			</a:t>
            </a:r>
          </a:p>
          <a:p>
            <a:pPr>
              <a:defRPr/>
            </a:pPr>
            <a:r>
              <a:rPr lang="it-IT" sz="4400" b="1" dirty="0">
                <a:latin typeface="+mn-lt"/>
              </a:rPr>
              <a:t>						Amen. </a:t>
            </a:r>
            <a:endParaRPr lang="it-IT" sz="4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Td5h7mpfn0FQEimKl3Q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Tp1am2yvCPAEx6ywM4Rtu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RTvrOxkcxXfmKpcKdp7c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5plf3ABfi5wfF9GacwF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1M9nKkvmuraaAKzCBHQzx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zgC2l3JMN9eRjfYuI5eL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mEUA3zuF6J9rA67i9jL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1mSfnCd7uj6uETY7L09i7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IRFRmpWU0bxli2kGXhxB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2WVd9bojBmfYR9oHKQHyo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i7yF5qjc0Ar4GUKEcexBo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nrSWYcqP31VENFu5YZpm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MttX6Dt0NIuQaddtlZzK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zsQqFUBoV8271K5U5cpC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3LgWZI9zBZrCQFpt06Nm3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9XugSuEpNU9JHc16Vjqb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ekyOZkSMokPy7Zvrg4Xz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HVHhZZR2C1u7JaI4vjw0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T851Bu2le8nwCC6IkTVl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40fkIczE3EaR2ycXnmZg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Jcx6YNZD5b7645LgLQMA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JlKAxwmvylrZIg3NCeMEp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KVt6b7A9tdfZQMwqgC7x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G6mOIt9C0VGbl0E3paoXc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NzMjSy8j3J5qj3AnSpA8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tgc16Ov2h0a3O7itErxt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OuLRmRrJADJkSxvr3OuS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bWPV7HKvFtuTsIferDAy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wkueKXcnIZpaDiO1qKKZ4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QZ5NbPmQiQKEClGmJx8W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IOprc0TPyly4DfEa0ym8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kTDcFJn1rV1MLghoKCmXs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o5yHrIywAAlXoVLfxgwN7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hRZmMgW0bE2uyDXiEtUl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qORmCv55qEaZygQslMgD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7kCosFijUN8MIEhEm22fB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lqdBzYRkd36R3709LRUK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vZm7QjHDIRfvwVpTv7zk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spMklCvMFqjtVder7yDz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ByB5JRlNbFVzxXkvX48V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b2ZbE4Z0GozdNeJfTDrS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ylGh6BAzqq3Mmy5xcgNa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0ja6MIautjAxuDvnYoq7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9a0Raalra44F0ln60PSpW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KbP4s2PipJRzR99fByO3i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Rti7gYyyH1cpP16IjBSF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j2Aq1kIkZ1uPGf9VqTP09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qudXKekASDvGYA9UykQb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yEJkduQvrqya32NUjdke7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yU93wyp2yOaESPuDxKu5r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XwUxm0f7wW2q5PbaXh6oS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paXpFFAK2HlWD8YboNqi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sKFrnMcZ2kdwunoAzrWc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JSy1Z6HBrrMNIdKdiOx3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0J6EBNOdYm0CJ0MTmN6hr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GEaQl98EW4J9rnniTos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LbYdYkV1rLc7XmXWCXRP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WEBojJvnySp20AN1DYBAO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FFgDsZpNo3qHYuGXR1d7c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RCb4pqFVwDQpwjWkRWBEn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GgosgF6PB79uNErnzZ7sw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zYm0x9hvyNHVVGW9ZPH2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1vhTumBwUDTpOuUFzFjB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6JvGDP7DPK6jWRIDFUT1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41wSsfkg1I8FkpynNJMpg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9ivx3WV0pHzN1HZOaANnN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YECrafRa7CCgRdmUcok0i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wnQoZybCT07kRVBLF9fz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iSY2vrC8qBVo5WPD0YOCs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LPMsgno2NIyy53kRSBW0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KTvZBCFR3R8lC0CxiOdQ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LiPxrOgDDXru5SXgMMnV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GqJrkflj7MT3k7c93aRAp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U7UJz11qthK5R567zVkv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rLLK7IBwlfsfPjpvLh6m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A2k3X3iE4I0lG9YPUiPW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uCBgMH3a3pN8FaIp3LxeG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ftDgwVnNwtQ6pINameu1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cd1YfpQxhIfkSmM9qxeFC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Dez7pgRpy7QlJphe4Lps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FO4jHfAb0c8q2gCigwwff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Lxl01WHfmHVxcTWIAW6I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brkww7gI8m1UciLleyfiW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6IpokNVi82yA61uvOqxd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TDZBbnlnRp6pHeN6JVUd3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SEHFkK3qRozpc5qN8qzUh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boMHo5uC0g0LlTw3Bkqx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i1IGWNuD8Becwgx2FlmM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bk4TCnYAQ5Jl5KZH8H8m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ow8nfvyE4aVgaPoC2a7Fy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7CuQbZYCLbDGslNWjcSyc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9taaM3YcFDc0MNWwnRpWL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5VUB56x1HzEnEc4IuGSv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493AFwMffBYdF5fSsS67C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8qhji9UgTqw0MR0pAKMr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9Z7PQ2NLnFzIU9ncu5ll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N84s0sswmQ3ttghctiSt7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Rr3XQ2ngG6CzlQ2mQAkf1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fqT5Z0MtSXLhDp2Bq86a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QTUqa6si8S12VOwXWnfTD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AzoXNYT6UEzoxYEPUkaJ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fA6eJKJR39BwC4hdhTMM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KeIAwDuKQgj6hkRL8FjfL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olpZZhylzs1xPkGmhlpl4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igEN3LFRujEQmbwEccvH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Jux4LnYPp1057JkuuzUB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btkbKGd9zGpdw9fYZhT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CQh3NjHHVMfyvi3KADhCg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FTcafvzDHSjyC27XmvrD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F0RbepDB2DaxBaA8sbl9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cKrHsFV6OOovecj3haZ6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o4rXnd3ghKC0O7KwXYFV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5UNZERZFocUFkol5DpG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Fg3tiLyxTCKlef5LeR2k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l86VnPoTbarOwlmguiH2x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ETeociLc1qUP2Wl1ZoEm5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bhLogtGYShOucHZC58Z9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TGjqUsijobr3I36rUuJks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dr8kZLyd6rahArYl0nEu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mquETbbDgOyR85YM8iyPX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xLvZW9IXNxrR1DG6znAP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prl0zS56E81OWSnceuxQ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HeW8sbYsnvZVm4DWAPRH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iQdHNJn86hMR5K73qqT7c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QPbR2YAFpAl3VPafsYiv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O1wjyiTIZ2rooJrEsBjh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4hkwT9pYAFxkoFhqOQcz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DlJjZMqvTthCXeY2oKj0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MQ3lLn2Ms5DpfEYMzaDx4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3MI2rLssgMnRvFYeooIq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DcHA0fOAFtmZM0y2lA10C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RNs7BVe8mlFpA0rqwDSA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0RJEpb3NHqLgzQNy8dErk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D6BY1TaunKMkRVJsbKak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U81aDSnpd9YZdC3r9aDc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MgQ18vEUKAB7qeiqJzW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eYROF2TgZlIcsXQfh7Xx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SI7oKA0HsTTEMcL4HnjS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vqBtjUl55tRT69Ghhjgi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iObEtdpAdKnedHNgh6lm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NS6Cnq50CFJG7MiEq8Gu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6wRWZt129Xx0S0iyRQYuc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Huwz0YCFdGjaGmeFnX4Ys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cFeMZ6ziH03XOnpps3puK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HIkVkbs1qeGYiRkeYv6VZ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6IxQgYv1yXYlXwr3MnPG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aZbkfAYp325iR2U10Q51u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Q5y4d4UnPRpBBotVtvoG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0WTONUJI5jIhrHLIThWEA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yUQFismab8zP8Egq9aEJ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kaGHdAds28RskTWfqgJ8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8RSD3DRMtVpVRAFYBfLWJ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qXFkmtUJo0pabiO49WmFy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sxsjhgP0XcM2rUXIgoSKw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vGomaw5PA3xdv8R3bDTo3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o8RU7qGYNOH31LUU6jU8C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eoORdceQ8lhifvgoE8B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rOpVX1fIy0MBhFHSUFvG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vs658gwAtUBFECvjzsLyX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tEpQUgZ0sLIWHM4VIgF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DBSK55FPIMXKmCuRGFdV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dTUzBNoQQHTh3P3x5Oaja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Lbk9A41Aru5qIXbuihZS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3tjNqkAR2CqtU9ngDOMO6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MYokzUkS1aQUII1m9KqJp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EXOOOeFtd3YBGko6KGxaA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ZrEegE2nn2TkrwK56cyX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62HY3ZKcfiokOnaZpOb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OybnpIJRdIkeJvQF1nOj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NZXzZBrX1iP3kCxiB2Db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W7InV6NJM6lxeH1uZ8Lh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uK2xr6d82pLc3PRCFkah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HMnQh72uqwjPCXknFGwD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M2DbCntq7ZAL2gaBP65x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TedThiFtLREL0kc5uF1Z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eQU4d3QqxwWw9pYJ6bLD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J7hfPoKBqw0QzZmZc4BCl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7PubN7LyQdL5vJDPnF6O7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WFApBJU6a1TpZrLEACQSF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5qDmjXalZ8cVZRJzCwZH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5ttCmmHWvwc7SOBov1EK3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5Jb4J4uXekaA6VYnxoev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RzW2c6OeVIlgoSaiXR1y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IeusxE7lPeQSSC7GSn90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fPx5ceqmuNf5QHxJza6z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6qv0yagYDpXnhZEUrsSUs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2DMLq88NYTPy8p24D3aoQ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IzITP8IeFqmoSeMK7QQq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xIQfSmOPK4UEl4cHfjFgF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7M0aQRj2x0XeaQRDWMTpU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3h2Vb2fE8Sf0xsKK3pLHR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rKw9A2SxbanmB4eIwXwIw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H6TlQBmTngfKkgDGgg90O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OfMpegWTcPx2qgecgaiN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6QKX5PGfyv5Uf563c7Dqn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Mecq13SQwZJHo2s9qfDD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8aa8943EmK3VXJSoFcFF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UwoI0JYcbKpAj52fTUOMR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Ds5Ig1zqXEUdEMq8l4sa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DlEDQ8MiRSGhwKfV0HaBj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oRnttLtIpsZ07q5qSN8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c2NwZVrLijOt19Bq8VUHR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1acknhyGbofLsFjwoa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xK8uVghObma9Vgsiz8l7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PIbjYduCHBY7Ah2Ho60K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e5Qcd0XfP9UdVpjBi3jz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bNFagRKe78OZu5sL0tEr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dmmCoMNWqVaFT3x2K5vA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LpVVd9w3QUdMmAiODsXqb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SPObpeXJzVbMrXrHbDhSA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WSwtee7Dy9R3x561Ji56l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A8lmVhj9i7QTWEVZJBVn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XUsoYPy7e0Wk5Z8F3jcmA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VnqlB9UYNuGDhWkTRcmeZ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GcamNimvpVzELV1j7pau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9fEIB6Rpz81mqJ9rM6GrZ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IizYQSePP3jwWvEcbu5P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xhkbSSkju3DSxWp281xlj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i6cdV8UuWTsVb0eMYZTvk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FEozf93txttkYeZFXcoZ7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CLoOl2yrNSiqxOlSKrsm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rQ2ZNj1H7kSVeMOQlIqY2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FNrQBjEyFnrbUmOyJwK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5ZhnY5mrkSgiKVfy3UDC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3qB9DgQM9RW5T4AXCca5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uj1x2oJ1nVKomcmsqnsM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NBUuxaHsi0Ufi8P4hfPD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vqvZCbh6mdLcWvqDxRzkV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u7TdDl6cWAxhapvVYplW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2mCorJogi5RG0RIXDLf1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oefe2WAUzHXl5xBeUmOG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puoEc0LAGLkpXn9dHsFn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JFLampQSc8lWOLPoJA9Z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b1GAd5HFm0UXfLJS1DmJN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c41znnjI4ev9xD5A8j9d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H4BhsSBvuF1IoYnFUQnd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qYz06vHWMgdCOByEHjmDW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5d5Mrv2zAI4D2ZnhN17r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UOt1tCQRcbKwtM1IgrJG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KXvFj2yCOecajgip1qJI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TSwwBf4KGIyiZ4vvOiNiz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jjsKqQpjXUoQ4Z8IMtR7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SjbMTd8VqVwmcc9vETho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nBerwFz1OIf0Er8zDXca2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skINWzhPYQ74uIXlnxyTB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lxL0V0W5dxS8TIIJ0KZJ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t8UfAsmA9pPovJwylNXb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TzWqBhAEC8Te3mfaylO1L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Cz3DEOx9BtQsXPzjJlqB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ZUPltyrobIEZ3kRyEWQ4Z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dUhlZ25Gki8CFdhbf6Lq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sUuIL4pAwpH9Crbdsm61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UHbkmKAYeRY0rnQgg0gJ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IVwBQ02DokKSLZNwrHFZy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aB0Nmc55LAWcMFJwKxlP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e8Fn3JPiBKdx5lZPcGqj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PN1RHaUrcliVtkqjtgM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3aFCzWhkHALeVG2SqeVk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FHkJHxRUwifQQA2S77Gi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bMpvvMnX3rPr67jwYtnAi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GCtQhA8FtxHuVUdcLuWt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qpJsIl9EjIIlMJT1V5mUM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ToDoCKhB5lm8fcKnyfY19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98bkaPozy54vlOjIpmHC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DtGhxx7VLc3pufqp6MGL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3bHpzewzErdCauHDThRsC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sVk3iZgVWBaAiZRYiAm6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MjLIMcuOicJjetebezo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kSeQ7z2q275SR4VPMDS4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10UpD1izSfc7B80izc3r7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QYKoK7lMIezLjRj9abfp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cDkeSFnk59I23rSDyrxt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1nGrg3SfRS1jL74veFpn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q3hORgxCOSs2jBXxrpjsP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0JFKz2cR46JBjpDoMlD3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gsv7YNg5Vj8dg4cwYzB0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z0D7O1x6cfPrsdfs4pBY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qt68ycgn3rZakSvtQZeyP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ToPBYgwvbpqL9xxZfOgJ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KvBSiVxWJ2ZRQMoJOIhh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h8kKYdqmpliAHjWdZQxf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yJXWRJph5Y5zytEwxiL2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qQXQFiBhSBxfxAAM2lGW7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ku8KtysifuxJ7T06bqO0d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k1T3KvW45TavsIUP2Ozm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HNsHLV9g872YWOJAuHNip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QXnxogBLbDZuCdqmZAMOX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7xwUbey6M4DfXvjdxTEnV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rbw98IcvBu4PQ1u5md4R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nfV3L2T9AQIz5IE5pozy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82OYXArhsb3w8Jffg6S5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KTFtc3Ni9Ry2AOgd5XaBr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e6gVLqhNGhmOCmgzyZ6Qq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axuUoRkqpWBQEzcghm1ma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McUXvobvAufVJrR2qsfS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LHHniHJP3OURIItTP2eq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mpDsPqkBUUofzqdg76tMK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1SI9zwCdDZcph3Vshpe9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B8hfCIWKEfVYBA6gK4hH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gn1VdcDcnwhxwgARjUUhT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Xtjskm0EaRcKlLfjpvixh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2T0e8r3P9NQg7my3kYXvs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r5jwpqampRVqyCKRhcIm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LUPBZuoYl3dORm0QBdZv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TplHHED1lynf6koHNrFXq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cJKoQrBumUxRvtUiQKX0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yL2C8NMkxmnx9XWgNAJ3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lzsTdS8PctunlbZmeiNI1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tXkWmAXngrPdbzIVVEuk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nNqx4alPH37VVyjjqGmNp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KPDKwPvfONprXudNGr3q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57UKGfo5E8kPcLKOu8RiD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NNjEEtyraore59OKO9ori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rvb1nFFtKfv2FIJZQA799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ieWq7QUhQ5rGVyKLDm3fC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klVXi4CNri4KrVWWhluo7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oY0a3WSumqNVH0QkET3XS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jIRa8KmN7ivpzTYLxwTyq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IdTxRXQGdYG2c67WSrDb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LIU6GwiRfBB8PYpXMXplI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f2m3YwOXuyd3b8XecuQhC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qSRLFqz17M4KtaxuSq2IJ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S0QJVjIacFhfcigXglbv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g1mHcW8VAWs5cUuMzgHC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sZ0X9HGXMU9XBtbdQnosr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rENHHBpeUy0qSKHgRlaZ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G3miDGSGvKhuYH1N32Fdz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VGkG3ubdbuIscpioCdpGm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D8GRlMBIWodDJ7UMNZbxU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rmt9oPauU8gBrIm9HiPQT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QtcUl5fxdqYzqdBMk65NN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EOxl24k8M9aneXcT6l2Gz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kXTTgfF22bNhdFrrvsob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BYz2tv7QvEdIEC3N5aM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rDre7qZe4NLz0UwBGMCe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ShpeA9N70hpA3DiMmv2s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FaHGa1F4s71YbSWrcZiyn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r4toWOcuOcE4CVns2QCFi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nCVo6SFzkoHuFNbc5e0XA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1eyg3xWwNf5aT6DwHVmH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Lj1Mu0jt6DpIM5LLUMpTM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zE1GFk3j9GNMmsaox9WRF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hGd9fZT3xpmjQBnkoFfRi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xLtmpkVKWXfsAwzndTdD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4W06rjjexHi92kzlKkA25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nxDt89MpQNIPtVbYDYeV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D3CPkmObBLKr85iYmY7t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mtf9oAnKDVkdBg99yAJjR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60zRXLJXrdggnWIWcLXx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sJK2EbegeoDqyqDTgc0FS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0Hz2K3UVhfY4zxQhUJQN3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zdxefHMtYjIDgPPjAuHd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DQPw43VzXRe7fbO7WZysV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OOIicBMZjM8HsyzlPkQI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6PMn4rTpba8FWnHIaDRU0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w0D0bEv8KTYJZJHZuGxG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fxHBigF0s4BDSLksQi8h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GBRQtNTbzZXzDlBKPriO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ZAfrpdOVA0EEmgmqrHLF1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YDIZtEnesLpwqoyMqHda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5Dtly2YM02COgNHekgdM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XJV1SUkXNdTEx4v85kfG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WR5iHyUvWlJJybBAjwkij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mUC7L5bmXW67dGJpwa4r3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pVBfCIcaTxv7AOjU6P8BQ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wkoLJz9beH7vGvvttaN3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6PFO1ntxzm84APw0y65X7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C65U5C3firo885VdXtBJ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Cuduo94lnnsn1YtS1hp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sjCoBmFq3deUdiREW6VW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myqAfwGbjcmGDBsesTC0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T9c8QgZCXDRSLgCSxx1pL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TaHV5PEDqk9JX4X079JR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1yxFfbHD2jeorEgTjqRwG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1xTDohrLtgt1SCafPDXZn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AuBL4jXddmWPVwCTwdyWp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lvpH7NJSkdew0LCNqcgQ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qLDI3AezGp1Cy8YAjYJo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cH4fnFzyVIuxzHx5bGFJ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tyrWmB9Ga6u2Lelgiv2v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E5atdQxN6aXq5D3oJ9EL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WVl6gD0OROX4iTHOVhDEr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OvndtOQSi6zLC7xyzmo2T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lnWUlq1RhF5HL8UhpVx7R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F72lwUezKngPAMgK1HUO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AuoDnnLo6L3IAX9lhzMZx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nEsvvQ9NfIDvEI5rsjX3w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ZA8yTESI6kmFNrwI3E6Tz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mhXMjCmlYuMhtzP044Mu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E2yX73DXlR8ivOvOt6wn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cbXAMlyhxgr58WMx2yU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kV3biynWKwzh6ey3QbTn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lU9IPzw7SEIFW50WwO48Y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0RrCRDiSYKjIJX1J8jNX1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gHbsBs1eBBhXj3ByrV53M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fymhxjIS6qDgBKqo1QRK8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xvWHceaZnbEVHDNpd3rdZ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APRpOxAHjvKQmEL7niXSh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rMDX8zRRSXXtrD6jUHvJv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01on87A0HLv3V6QMpDpFS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3rR82Tfc1Dx6AEzb90ey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XkfJ7CIMnG7TlfZLON7S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aQg9D6G8f7c3OQ1qos6iO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8iMiIV9epdzsAvgqPXCL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liIEhASjsBESQy6Ytukzv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UwvFkwmJgjEKjylJbj2N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RRiZLYfXyzkcuXqYO6fW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jw734UIagVTminfN2ADSG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pW0skpYCYesWrRmiOT4v2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kzaRUG75xwqLPUfWBY95o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wz3jFAEjgZ10zjm0YlnF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RAM7HOH4adPGFhy4p137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BG6ptKsuAZmWdCl3dWzK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pB3js97w7hrOP8eEoVPAA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0oRboURmOCum6XZZdqxN8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OqslHjKdl5NpHA5MZintm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cKa8lzpx5E7AFrhLcFKs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s1gEoIp2N9iOFqdMvNo5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W9eYnxz82hN6MlFl7okXR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ZnkyVFk8nfLTh8RHaH82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hQLQxq9X4JUK2TkQMKH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TgzYYC1KJEoBui7JVcEd3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22M95UOCGXmR15tM57UY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LXeAwyhK7xlHJJzDI8XjT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2Yx6YmkUokccfNZHsvlln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BBOJ7EbZ9plbfXopyW6hx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S0NQ3HCNGlR0NCYWriMz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FPQFNoFpD5NgqE6awgdLx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IaQmdns7iEGnEYaevnzKu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nNb5tzT2BcwdaXagjXo2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4JmXSLV2yNt9YsSBibPK2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fi3akwEH6LYsSDTLqNw26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3UqVdlZUO9tBj4P7AOX03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34cuiF0MyidSFsxXxA2DZ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7xp2mqKzaiOkQIROXcbKt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uSiqfjrJIMDJVxj32WsBx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Gm9OMbA1M28ERmJJ3kU2A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NA2kcnMJyctwJ8XFczXk2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1XqsZQqlcHTU3ZoAIgtqP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QGtipD8qN8oqDU5dmKEo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ob6wlKWLesSxNaRUgkgm3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romADgnYpqIoPkuTPbxw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1BaeOxIJXJvYIppAXKo3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8XToyr4Q3EdHmLposQgF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P8IlrnLAzvazu6jIYHNXy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Enzt5wzv2dVTyDVJYVr6N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0etTLqvOCr0FQGbtcRZxm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SQB4tedM76ZNsckqYgF6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L02DayiyN4K952MuXQCg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6Iyid32SZ0mi25B1P3Fuy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RnJ9c7F8laScmXOZizZDT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V3j7iDujOtqjEiulXugGO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Q2Wbs7MXLYNNvY5LonGb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SIrixu6aeSuQFt4ls1b2v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neFKAymyz5CEgkBibDUqa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RvYmSJRi8TtXkvSVCGNx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iWPv0pWmu8nenzNy8ermz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SpTRLUbL79CGxazsEj4mG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HhJmUYoeXVhuZvtrw7MMB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bvKQz6ymI6eyy8QRjVWD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6JWV4muslbwWZE0gzmfWM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781fpim7qDId5LNUuK4Un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AIGto0omJscoxo1eDnal8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BzuPBJzGHYrBNUPWc5dK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LyesERvRRhcrqFVsKoRX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eEaZ0ENSO9aOmNWB94HaP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cxMHrUBMDGgzEn6fpg7IR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aAwF2VG89Oq1j5QJWg6u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aSaCtZkKV4Yl40TFBDQj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54NWg98qOuJDAiH83rye2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aQZEWcd9QTEhrEtQltgRr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9aqI8mtJN94oXC7UfyQXy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KdmNaywbsKjE0p5WUzcol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SXZbSDiigdyZTXXBdVdED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ZjR3Fd64YaE3X1EKjARxC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lCltJOGHgxn2qdmkbUcBG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mMk5OK6MEooUH1FqAoPAb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9omt91JkPTWewU4sEcHZ3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2C3SYRBj9Ma8vLDwvM8tj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3990UJcFt0lv4IZBhHLNo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hYZSAzoicJY1w1S1Zo3ZN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hBY5pitpBgDSlU9ibEfWO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8g2wGqusQ30mJqh2SJwJ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4ooiP7HVRzPLLVBWkUSFj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0CHZydMLvxvyuJ7JkOjfM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OFKhicbkf0tBmopJfCQK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uoT6dKfKNxH4RDeRiNxY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BYuF5yOD4QJjTUW1tbBO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mNqpaskrDz2SlSkNWuyjc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d3RKj63ASMlAjNUByEHW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yOvsLEtIP4t6I0Cyf84s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RkyJjVhjmmF9nUDVMrL3c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07LlU43DVmarRkR7KRSB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nIA61pUwUSSLcxbzM7iyq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ap0XDRfa6fOWP9cURoPs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qJ0v5Vj7hrT5fpip7qnzW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CI6JcFDKECoNpH0shEEH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nAmqzdqaBw8TNhRUFAxl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varst5nOsjF7AoKPO8Kv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y1JvTp7aO5v6kwnM6pjt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SFvUJAnZ4apTc2kH3k12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DQZhU3jV5wsnyBbphr0Zh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oGWlwSt717aFmdB9OJbK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hlCUyHDrv1ujdQ4CrdJtY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5c8t2425irB9D7dNfQ6A2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2mYtsacjfY7jtNRuOr2J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ywJ6nmyT49SHq674BzU57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q7PUEhBePqszS5QzwGa0O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vNJZomi80E5tQen5ODpa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eC3GKpcR7DyckdiDmaxL1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lDhPdu6sIbmhbGiEW5gT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CgaULcGwMbWIVv4E3lQgc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BBgAF9vEjdxVYvaQA9NK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wgv15rrtSoNlAI3szYn0a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0YV6X3wAGKZ0OmLO83FZQ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REXYMSG3iYKMuzJJwpyi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WBXfbm7TSQGgx5YtnWhI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lzTGHKPkkb0doZuZOkdyR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C9akuSCPayryowXMpOQIS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a86eJazi2y4wA23zuChyy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385ttzB39bfpLAs1FK29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X80vVjOqITqB1NOrnOqtN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8SpsVfQBhiyvr35DG5Iqu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0Japq8YH3sM7ooGDtEMzR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klCiY1ABNvveUgG1xkLrS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lWbdMKZKsVnDb2kZWj0KQ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UjxnnZFjIWdx4PDgP0Gu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Zd8PXFxoF32sEIYqEdB8b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HJCbU3VqcoDU6pxqk7V3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7Nu9XXq1ipbLM3kHw3qXr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X5o5ZPqxbec8Fgdl9EsHM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YQaOlLnbl1ooMZIXw7yZ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2P1Ws1039WFYIDnX8UdZD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CRnqpGFMc6gUnl1671CJT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90GdU7AqQuKTAR6be0xXf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SFg13Zjyo7R13y42npw85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dnBM7oR6s3mNOoICN1kqD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a5p7FPbN4mRcWq5ltDkJC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1OR16Mh1gInxEc4eeKD7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sqfgFeMWjS7Cz6yaQ1abW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LHaYs5QtAkhj1niOO41Nl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oZeWZUgoD0ReVaxQICkvK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uyTq8pp6YYJ2g6H3DHqxF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GcOC4Cbigs1j1f1JfSGU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dDOLqqGBkG9dB41Wr4u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NA7ud7u0aHSAaIdeQ6DC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KlanD0jxRqoUj27mPDdlK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Y7c6KqjnNW5sGNkDZGin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dB9hOZmrPPfzrtrHZaZIA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6T5YCKYsb2NCEGzjFfhX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V7WZBS22GTml7zelcjapB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79oeCO5N3VcC0i1MOzol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FJBEV8E2l1OCG1lPnupM9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2F38D4F135rtTLWAo8ann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d6lSsDYFybZnscnWXToDx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q2FgiSqIyxs5tl5YKpM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aVl1reQ0V87Z4EDltEz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vOOwhpL2TToeSDNDnilt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wuSc0nVG0Opjwvj3G04Gt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97x4cqqeXn3OC6XNn8Cm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Djz8rqwvovNSzQZgDBJRa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qGsei9qYBZ0GTyJdG0ij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X8GRDTdozRRSRzDSVu9uq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1FIZ1W2DouScGRCX7gOZ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vDVs3pmsWCsslqrzNDiZV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NWdp49sB3ymlEMwj8tVX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1GZpCLFeHFK4C3WbPN16U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NGRSAIS2vAiXSMMBSSbM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IhWs1MGRB8uq4iFGP4e8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qoecqlHwcqXzBetENBNHU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QlcPrO7l3Oth8wycyJI1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HhNoDBNuYP1MgAaqlkxbt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L2HUKxxB3MO5uQwFLh4Ua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63rHHb0pjdkEHXo1I5JIs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uADf3Gjr4pg4ivVHhAJ0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xPYTtngtaJjnaKXWUBuyw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EcEG1wNrE6Seycj6htUJl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rBTd1jBrsKSXvBIOID9Q2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eLd9PAMkqxtPoYy19vZp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bVPArdIlgNMi5wAOoZl1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xsjkPHCMJHK1V2JvZfDs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UFqXwIFvL3J2Git61iBh3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N7FXi1yV7EBB60ydAQKh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MOToItjobv9jDNTmiYWhX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dyxU42YQjYfiBO5jLEtB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kyMzXuSet1CQT7qnXvXg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mNpK8h56OWzddY7u5tY5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GKUYSnGXE6EHcZadmB9m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0ZeJfoYW1as1SB480bcmS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hGTrgsptig887EP9oHp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fKryuXHsgeroJ51Crls8g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TnFGdE0ClLV9NTaYeUqet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zwM8kR6nW80Zse4r7exa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oy4RvoccrXmoP7nF77ynV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kjME3Lb7eTCJnm0fmWRJg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nQJjBAZ7OgGUwqUNmYRRM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5mV7JrLdlkmQVuQe0NdB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vdfle6TRoFMPhzqmfQfkw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VRyDdMx7yxU8EWFsgF33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azZjwJR3yRqhq4z5dYFd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WMPUyxxxxdtmGYEUgNgu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EMd851GfMMHVbn1Wg1T0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3HmvBTas4n6NlDcuBbkw1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O4nAqjISXhQS5soWDm5t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lMdlNsgcZjkMOzpIx5dnu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yllspECWYWKuyqejK8mv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wuK72ceGaWPnrw1fYT3f1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U8BUYIkCW7kd2QAlnrnfN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66Uc3Meif7dACw7ewlyZ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eubECwBSLvTduN4vgQHO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Xy5qPZG1tV2wRt7SirAcG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5PfXPfcRTf0b3Sp0p9IGn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kUmrzcWETS1o3NMhOBrzZ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Hp1ka05IhUX8FWHNgo1R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uuLQXxia79toOFfmChvYP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1rVEuRGZ7HJ7yyNV2QOx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6JK4HlrhmvsOnAowwd1i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foxn9Zlma2HaKkbTp9lyP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FJadxwkAwquQlcHyl6Vb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ECfcC64GJXUbSDYMNQQr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JhIWAFMMMigu3AFY18IiO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guQHIBZsUaKU5yYlTdwQ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xWaj3zzi4k1yUmKlVnsGh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19Pepoc7nR7jRQHwOJAT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JqXxqOsWCUl2JyGnF1p9P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JlbbdZYQ49oucJlv9LP8H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dSDcExHrh8cUGCmeAtXMQ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3sEsCVOiGID5Lt81XDnkm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DemW1aREkH7D7jy0lr8DS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h3J8UamaVf2eoQHvxzCN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8kCFGEfnfwARefh82RXuC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3u3GA8wDdinW4Ti1XtYx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n549aDVA3ftMu0f4eAeDi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JRsMOdvC9PXBFoZwpuB2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Gx7AfFrqrqzFikhJXxgGL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TazS2XITKTTlldHoOH4r6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TkQ5IaJ2fSGXicVbyTf4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RXPcP0b5UuwSkkPXea2js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k3LP1GTXHWflFycR0I0R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sFgpbTwwyQzKb0NkS938i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HWwnZHTx3c4RnuqPMnr9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FBtxox7zXJliVysFvxPEj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y78pPsjgLR0E1l2PA9LX6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vTfTJPAwmSyBtEPuOebaB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zsVXahPCuMa2mpYHEfGY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VtUq74CQpLIlBHE9IKGV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hgw7CGWFTlp5ozXTv9ZVf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EzwpMRcjc821b6lfklP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E6mTGWOGNXwbQpxJv7hbd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UAYF1ioxW4I5nPkUHhLE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jAwxNtql5RoKZxKLyNL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jVOg1kD34V4l0F4vLA3wJ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eZ5lmXwcQjivZFHhM8Mh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koYRFfNdHKlGHOaGXGwR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vFpNtNVJrBjFGmvhhpCB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jYS66a6K9PzltbfrjqM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4n9ujsofss8vkmrUnGKC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5lSj2P5cOwgfAJCMIIvH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rQ8PNwWJ2odCU48q9mp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rER5kAYreHZvOY8Lh2k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47RbLT1TbK6DuKtej9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3CFEtlzm5k67S4IWkaP1u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SOqEGF76dNxQ1vbxixsx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ZwCGLhYYDKD1JRdPFTeY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22dLNShyXWsOU10UQ8e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cZLjksSzi7kFWADxwb6mc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5h3iNFZoQRaNP2srtpoZ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88YrmmjW8MAwUug1FdzU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v8LA54IGXd1g9UkmiC4TJ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i8YbrKbpKyFDPGLhferP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Nee5BXxhzjFmUeORu6Ov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EkmHiUWPmJ7Vss7TgWMN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tguGwlPFhyPOtDOKrgtU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wTdj9mYv2zdXQ5dCnA0H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5EYu4wvvkmuxKAsdctGM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gAwMJxOTSUvuXNzkFhsZx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sjlC9aox0E2P3sHlZGB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Z2MMTSwbeMY0K3soUEItm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UYvRYWtjVNnthyPghSm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4PjpeW41TY6tcROn0yeLt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cmzbP5orA0JXQ9csJZoh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QTJKmlZ9TQzRRDQeY0U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04G0Shk7Zp2CWQ27YDsn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Jf1FbyOembZn5y784v9gT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NwfBGSpEArcgPFlGIvSC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eRhVYU7i7cZGe8WX7mWx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SiitJPrK07kKinjLTvwi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h8qcKLnvFGDiYZCvbiQm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RltQyDltr07BT192w4Gmu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E7Zpk8ojerXNpNXlc712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G5XtsEdaZHpHmQ9jd57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5Cm5aSyksdXBijmFVF1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n4kfCS1xDh3jzYF3BIQ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GQs4UXpyejFiiolmQAbip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Z5Bv3OOX6VQ3Zl7ntlB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JLyPWx9sKoFZCguFPKvu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2Kfj0xybFGjRNmQXdShO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n0JRSOvQ8K4G0ivVZAg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8OUDIBSeGtRiRjhGFnaP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6JFPEHWhdn6J2RVWe5UYT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BOHqbEiUTUSa14eN4TVXs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LyPrmJqhfQh38Q8dwhYjt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RPQIr102WAv38BJiytC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TYWoFQnEY9CzHXCv1Zgf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N3nb1f7OBkm93hGsozBF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DMZCMZpPRxOYRUkLaCoX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SuqD7MxtloeywjBFdBEzj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1TZKBHe5Cpm1KizZEcSmv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ApkAI5X1Ko67txEnbPfgM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buzi6eXrHXfSjzq0Y88B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UCP1kh127emKeP1qZI3iH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Ae5WaR68aadAWt5UGqE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wylAZy9pxmhLKfNfkQb0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0f4XTOnR2iQ4FKmaiWIC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PcdhElztQUkYkkUBfB9v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yyfvS7pIEIf1F0wLoi6v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Tb7vXGS3nyM5qSJC91hy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VJHq1gHH7tiGmj2a9oTB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beU2SDr8dG0Xrp4Vpamf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to3zGrZDoXGoYwb6dP3Fk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ZmlBL4stqpiFHQRtbbsuP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ztTTOclizKooHd4GUaUx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6iOkfJDRdQgh1M8RbEh4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ir9g7vxjUb4ta4yzsHqm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87FrVOJwDs8nnvT5twmF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5XjYNC5OnGl0akuObGOM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XWeh598MIOLhTvOWvn0pS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5MyFtZb4GnN1H7X17rO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nlyBEkFRJ3n2ebeWBPbB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niMGdEHltCt3pd7RkQoP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JDFTLNaPYUQmKYfOX60ao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zbM0PJvkdQYDE6NrRwvu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CGEfR2mKoEf9T6IZNl5tz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LlBIaE9ET52Wu7KXH9AP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tL04s4ap18Z9TUgkb5e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QadS2nokZNl1RPI5c4tt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UWleQHmXvAbnoVPQA2M0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U2BGVCaiy1QBB1dMXhWV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bOR2qC5S9wSZWdSEbG2mt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9EtUSfC2HtnKKwmOgJRC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vpYBYVQ6XjFYEdzwKQg6O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btmhnpjuRMu93VghGcBv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5MR9eKZ1mjQ6NN8BEsGEO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a3vBtzzUdSy6Gu88Fjtv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2g78F2JVRegAH5J8vrMp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fGr7vj0kljIv1etlUxai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jP5M2pxO2I31O1rGxwqU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Sb4uEaxffkcVRlksUtwj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JMvIPSU56ahijfttc9xv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ucd2Em0KoupRdAYUSDus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C5Ald3wq0AneHRhBvbfv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wZ8JtZBSO7POA7sj8WdX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PuZT7Dh7jdjJUzAduAxP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foTh98c2ihZdHu9QmljKv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4FyR5EmG8m3fBZQt8VgV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KGR64EdbvnglROBBh6oW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EexQvRbPeYukYGL108uD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MUJaeSQOSYrUPdRwNIjjx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mnuCUw5oN6cRRkOFgZk1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g2UdUiA37WKJqiPbdNiot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2q8tTvcqbjrJxlGCXkJub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HYmwH8rjYvHmk4trCzbnV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p7NtZE20iQOHIa6mO3ZRl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2a0B8wI9iNqOyeJe9MhYd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DlikgL8o3xt4Csnvwi8x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hUCSDAUczmIcDnfPbroap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497LLgLG4iwmrGsCadbu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SZ58GkQKnBUDyIwO8WNF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61O9IPdWeR5jh7GDAqQk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rN8K6m5fGv6ZT4jwB1w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FkiHYju4MnogtJBvUAk2Y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2yeqo8vlmOkYbz01YIRRZ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zcieCj3OPNuyofTjIezTj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0IujvDiFznRZ289wbhxZ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CbL8EZCh5RSphw70ybw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wfQbyHnBLHfw5ixmYi2h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7DQDobJmspzsFvhtrVUu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a9KrPsbdd4DSw8dkVjcSp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XCD15uR7nOUXt5bzIx9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A8n49vBIBGUiNObq6ImX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4CaKeJKtlg1w12vE0lmv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zSWDhYmf7JlnzUdjgy2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3ainnhqqSnFvvckULRe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TMLLGM6mZrBRo7zWmnbUP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8mxZrGrAEqWNanwBGvk4S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E75KXou2lAKEpeHkpVoM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AXcqLGGALgchTSmWtcan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qJ6nZaV8t9TIw7yxDNmL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tr7lPYsrcCNlnxsjoHvEC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3oalfnWyn0OnWhY19csG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6n8z5ef5R6dGoJatJ5vEf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w0BbkmyjcVvwiNcFiHjh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9P6AISH3qWqNJO2Gc6p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fTfQGtnaChjQ8YUTSxyT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Rrng3MNlXDOQlh5wRPPL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fYW4HnNqKAOS42NspqAmh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2hCCOmFI4whBsrclpZUc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ZXhfh3spfoCVjTM5KZ45R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Nqk1c4amn7C2klnxicjP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FG8xpgE0P7bgAtPW1fl4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HRsJnsLSyUe8JbuNNwmx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MJRxAhXXK6pRrGXwhy4f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ll5KxsxyFHPg4IRPRuV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IZnTU22DZOK5P1WRJxd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7l1AHh3tV49eI6wHguy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8IRKNPgeNsJOrnwrPJuqc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2aBeEsGAk1bdCe0JCgkR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5sCkln2KqaXG0PAbBCM6S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NgaTdPZSaSzsWIYTj4EPU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dwBoqx1ExLmGFmar9dKy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7xSRcHiHr3uW3DiOorQvk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6g3CJRVr4lQ7p3wykklQj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Jjx9kOiHuLirBOAYqM0Y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5VeeiQ6w9uvN4jjcIADM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m6CUJKlV3ik2DnjV2Xbb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WLaogAmWKf3CHLz7ap0X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ExuhMIbncuJz7Bn7mae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1GVSNxFAt15jYnetzdRV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yUObjEQP06QAbwOlTUEHC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HuND0STB1yhjtL7HtSPKs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eJMQp7FiddwwckoGEXWo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R23ecrLSRyNf3Q9tMVIk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WzMiNeRO4PVrUNmStRsk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Xp4lPvuasmYe45urTDw1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jCWl6TrRRJ8Z9IWYJmEB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cQHSrzdWjCtrKJS9ng0v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Eu5W9uQVzeeJofqj1s6Z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W6kJXFNEoSvmp6DesSEV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vIXd5zYnAXQHTByHCx8F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WokMv9O8Rb6qACLJAdF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vIc2GKf6MJhVLzTi3Pzs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FAt0VWSWV0djoSCAtt4TK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9FQcQi9QrPrQ7I1KNmaR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3CmGhHAlvylgekl5K2DL9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tW2vRsIgwzxC53tvzAzu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5ASoGF3kw6Ag8qEMQ8Ce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BehBes3bFQcQrCsL3cb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Tb6oL88j83lnA7GikrR6O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2OU3RNKrRHejSg9o4PRtU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Wzc9nmz2QJgyqmxnFiJN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xzljmZnkzx7nYuEDn5iF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BIJ1wscba8hY2CO4ZzFw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r2o3I1VEuuAWXDAksU7n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Z60s2Pi5JZRqSgGDtKaf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o5FatE6KoMmrVoAGcCzL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w5mTHZaX8QljCnnFOqCf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vPKfS4YDXSiFyzOAX7zr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5CLdjwN88egSzx9r76Yu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nYmjHRoxQ22KiZxnmIB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t0XONQetvF0ZZJ8tELrQO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oF0grvZts9DCBOpvFyED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TAN0YslxE4IWy8MzNXvc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l7xEffLha6u8Mqtqxw7V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TEfgJ5LG7nH3eGtjd6Ln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rqml6mqY4CkLdSoYvFwt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7qIcNXej1a7FhcPToZog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JssAUeB5RqCkZE9ipbF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6WGz47G7cQPlYJlnj4q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ESQffHY4tfDxmvTl9tpJ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TmO8J0G1fTvemIqpOqsJv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vEFpX1SACnVQhNIPSZ8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zHrnPtYVWFx1SncAPJXcT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gBve5CkBqA5pVWd27yTF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Ppqwf2fbVtWrQRBomAk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srfmMCpidWydGOF55zbo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VZunbw9x4mtqSXYgSfDMC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0TCaNIgvL3yMxsLYB5fL9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4MORGPcjyCxFZBL0Jrhy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6qwvUExxR6qOPmV2rjrv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RtadAmOuAZFUHr9jhF0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kxmnjM4vodeEuBxbXQHw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zyMVENoPf8UVQy2kH3bJm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9VEuS71MuRziUnhWypEl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ZQS6YABPlj38C0ZivIem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3hg8Wp6CjIaAoVNBL8qbF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eMLhWgTW6ulVzCY1bud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Txd4bGKzNaJx12lb7amqL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630eZN7fGsvEkfxdKz9nj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oyACP3kRBPQqa4XHXryu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1mH6EUpNgoJNrBFpahbl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PuOm8NRcVLPjmbTvb9V4k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wWg7Xyh9GFo1hLmHUWKu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6DJshiMam8H7xcihLBV4t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Y7ftwE52pwAnoaDGvzpKo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eEGdTnk8fY8FBdNL74kI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9O8E56lEIzhu0OPrcE5n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gu1tHNhF4XsHvR4eidN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o6dZVGSFCNdJyDDBoxn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2jjYmXlSAK9H6UfISBNp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tMjqBGOfdd434TFXjUkK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zRxImGFLe5ZnPwFWlE3l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AuhVlqtGPBH5Y2FkeyVrj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IeOSCtB2YUb0Pr2F6W63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54HoOb8IntuwOvReNksop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v0zKOZICwJHpddXBhy6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rd9t0KAZUsnobnfqjIFQ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66D0QJaQjtrTzlBlZX2x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2O2zmQfnznDF72PZURO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XhOUPXJHOqWR4PYhmjBV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gTdywZ2aJM58RKLr1hER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IfY01DuusdZS1UGgrJFD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MVXewUijh2v3aYAwYpG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9YIQLLQVcUvys22N7zc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Y6AgpA9NzQEexd2i5VNx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nYKHGUKfXsQVLZvG9xtm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xCvxubi72bUcBK534VaX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2Hxh3hqpFEA6Mq7b8qzWQ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0ynKA5sybSDvUYgqTRHn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5OjYRWuB07C3wIFwQjc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9VddS0F5827GtzqBev4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SRryLm0narURFoLE3uVU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f66e5H0OlD2lMkfi4K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MBU2QAsAFXxjVBiEgLht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w2lpRJeCQdGg4Dc3ove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MkIn5is8wcqqmlSIXZuZ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PgWVEfQNoerK8eCdSreo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n5Jpb1A1itpeF4SHrIIl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CFxFsdnLe0X8WCZGHEBy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1oyklXNw47gM6KDm7OUH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IWV5r11GrzylE868RqYI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Sawf2lxMD36NGCogvMun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dK5vgYWtIsiR3LybYF9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eRstKBUcdxabWLax5yQ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EuOyCHkNOe1LIwe3Melzw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HSON1rABNLazmEV7TAoo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8peeVuijuAOpJ6FNTjle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xLid0m11jvThCKZtFuyJ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0xXRoR7rY7QrztAz5Xihi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9DxfjZg3aGUoGh35qc3B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hxbdkdoVmVPbNeRCNsH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E5Th1RR4fyFAl036E3E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zvuPeOpBTCTwS6k3bw3h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gvcSRyHNEpqrFvnMcD3F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3GP7WMBR7b2ki0hXnfHNf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5dAWgZT0C0Brw2JCVbMh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ldnvegNXQpRdKUlPkSe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jGyLUDDMBsUdGSnyLKCdF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6tU4sIV5piqivEIESPL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AiiPg5RT25Y1wOKkD9a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031Ygz8CWK9uXsCOmGKy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7HQQJ0qZ3uVfEieNiOhLq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eS2RhHONtuo4Smb7xyIDT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fj9n14StNrYtYOSJIag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QAqSCahI3NfYEMx8kNIB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ScjEPZsCfMoJJvoUAKJ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Jvj1kAnnxoqgXwZpQDS3l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IRoOoPoO1fQZamTijeC5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8LcvZ3XSGi6NrDvcyYI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svtDJdXGE0hLbJ5hyjop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pXmDwxjDrfxRvf2ckpL3n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G3zrFN236mtbJNPStvDe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zVWnt0ezXjMehj34SvBo9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njwemsVfq9VDtDuhk2Pxp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puwwOoD7CQTpxDReDMDIT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iDPpABbyyBLeU1IPDwCiw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K45Rq6o2UGgMcSGpO1W4h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jJPvO866B6dTLjIa4awH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X8PP8eIAlsNsqL8AAAUN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YZV56QRULAymA0GFUowf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cstPWPFUhbhy0oAPYH8J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rkxAAtABTuisRQc9CJty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RRpxAUU0p3p1yyBxwgoj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4389QtLMNL5ozs820zFBu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TqihBB6s5eRaNmor4qeCg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Y9ptgOEycDaIQyS9GkF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pELDyuemS9ft8iscCcgA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9cGBwy5WWX6CzuDPHkpb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UeHfqX38ogdrvzWXYGhV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nvJYyMuWb7EGhsTg88SO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p8Z3TKmIUogDRbwsohD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p0KsYyBhsGi4uj19Ug71K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6MOiu4Hx93pIx6AYvTJzs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qEBHKGJBa6LilaLoGEbK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Uj5VtSnUSCSwoDTmXQpr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MNfOJv3VgsVzJhCPdReg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9qPM7ujHklTCixhFE8SQX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pBOUBK7CydYoCnp2C0JdV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1XrKk9zIlpfO0eXdSzzIN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TUTfCwS6KpizRsRpY3QS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8Onb5o7aDdkmjxPrTWbtj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IE5K09BEXN5L6w4x7LV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tDJHGIkGhKkMrJmYg4CO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dyV2Y56EofDpFxZE612z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dMIUPp4InoeJrwPYbvxi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7HRwxtEU4BBEl9k3gGAG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bV5sP8Qw23amE13iSB3t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8NbFE7fQIHYTwWr4Dw4y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uYui0XOZDoUyNig9tIgb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nLv7RNXwoM3Ajdbl7i2J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AYX89Nu2lhnc2AJNS601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ucY3Y8BY9BnNMxYHZst3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nhDsxeb1HXAQsWaKwUKi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uw5yF3r0HTGUgOeRUy7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EMWgUo0zCWDOPHqvAmN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pcW42xfWzjcsNCQvhkM0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cE6sk0kov5GeAZbRRLC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rl25A0i107L4xKqV4VWfU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6nfv6sVfvi1Li4nK01mu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Ua2fLWMQGNIKYVHkucy5R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MvZ8QHbVdxcpbddglw8pO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0j9FpwONp6EowgC55FK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zJu6dR2XsricYOH2LppK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jxOGZIq2K4U9sKpaiiXL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jawAqyhQX7UBv9dB72hfg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6kiOo3TlaqKgcFqd9CUI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o2v3hRs7sYlFkImHT1ZQI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IuduS4N9xVPHhML7brdI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ARX4wfAUREEjNy4mz3EP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Ju04U8UNov0hiTlxOyxyC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b3XZc3PSa4BBRnWZB7G6t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E2uEIPLu6hbFjX7UVRYwk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H2YAOWpSwA2oVvxk06FX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b4YSGcP7WNHmMCKeXyGo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4gybpnwYpFYlhQUCVgd2o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q5wsxJo94HuWalzYfv99K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eHzIVAL97gVL7NqHgOi9x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I1vMPC1itlgq1RCHsWcfy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wJ6ceZoJe66Yyd8K97ON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uGLy4zlmWhA1BZ2JpNj4B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kVT4ujb38JUP22kD9p2ni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vWWd61JkvJYsmQEZ52bT9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MX0oMDT1eJvpW8gdajNd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zFuZaj0bpEFP9g5DXGBH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QrHRPO1AmDVVnkUMtA13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K6YZ8xl6Bu8QP3hiuba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fzt8E6JYjfxzjc3bwXKb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jLF1gMvQLKgJq3Y0xsN3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UeTKIbd1FGpZGBTPGuff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rMwvQvb5PSuzIcJ6nO9Tz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rQmGoEvGz20srmfSF2VP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qYoaJiG5mrDk5FuOMrjc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HKhJ8VtQEYEwqoheVc0u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iC7BAVsPSOtTziXbg9Tw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34ZY8NUIVDljsXKGRMXK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4KbAHM8nqmeghz2CBNFUa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xgPZrAh7zNIZjOnr0Mkv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62boH4gYhP8bVDkRNHN8f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7yYR19NL56jFjdGSH8nyQ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yzJNemF8QnzrdEAJv19h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Oob3zc4xm1qzCOYh1BCH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lb6ddXh76nwYLkBaNs3i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x0D2LKeZxFfi12ZWmZ7ff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23D3EFRO9EZLNatarc27y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FKhBeqsW3LCYAoI6z8Iw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fePtbyUc7mkNYjm3CoHH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bcSMJ5tZQbElu3MLeU1Q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DNqoKwvkPTof3CApPOJ8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8COigR9MG5lUz5mklWt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UC9UgvBHWHzbdHaeCI4F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XfZ9aP4c6vKuENArfDa2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iT83v3utMFZLnFyj6HkHu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a4qyJTGPlkxEmQ5ELAIj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Ih8188WQkIk2YZ4uKA5P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P0cs12y7LE0pl9qIKyTu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OkjS6AhP8d16hr8OG7Uic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2yDV42PxW9q0FTzUshiD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Zi4HiT4qZcNRFgktEcNiF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XQqsV6dr0Uje3fzdL8L7W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90DfrO4ulKUldhPYXcxb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36Ph8Pjqvmom4fSewguo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qc4TqrEwy81ehsiRMDWp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u9UmWWaNVpKJAzqbxnDQO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jZ0nG6qTftzW39xuvtIC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uGSRGfgjz9hnBnVyuHvv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g1Dm1ZT8m6z23ukuOqaDV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EFyayWZ17dKeFevEfmbc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IkxSB4GhkSAmAZGsPkcn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igEgiLVgKInWl0hWRiJN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S4eObq1ZOYgufBXOnvoB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c3lrxok5lDu8oz1uzue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J2tbxTKQL3xXy24ZnLow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FQLFZ3VdpJleSbsJTDEJ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C06dnMSWTm3KNnvGRpg97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KNaHP1PBB6aM2PFsBh2hv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t4NX31eozuofj2FWR6hL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0lF0oNZ7QJnvGD24LAnH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EAlpWkbadCkU3sh2Crps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ESOm2UNkHnfZJG5FZQEWF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KbMzzMIXWi8D0Ix3UpoPv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5UkMcnDAKwY87Czsl0BJr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5Gm8WWfxQ0w6ReNzlklx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MQDUmobObfA5mNOWiqF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ERAUts4ndMM83e5PeHEvY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8BwIdxqgp6pfrOMdtubaC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JYN0HJ6DH2CvJZoKewWXm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ONh31eakOwURyUdPH9Mo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V4MPIfEdER3fZcqF5pxH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ZP8QQ1HfNzilbSchcvUFA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2OiU0p13nQFOVfEYSeWYR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TOkdoTTC2e8NjxV0idJc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mWXCdDGJB0K3p6GbDaud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NrkqXeEL75jdsnfLFgWi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O6HQ9xTI0QLwfCxCwmFX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72g8Oj6AzId2M8vhNGs4Q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KbEiWRuehkXFp4h8Uyax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5aFfJtSzueMenvXa19J5u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IOs6dvxxwFlhE0Y3cnBEM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bq1ykXTorsS9sRMDgn1XI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T5RWcXXmtQaBC25EaAE7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uy6gz6eCOo4xVHnKVr5Z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ZQeKxCcrjAS0Gmo6Gofed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yuaWMPIG8TmvHSw1u1av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xekZEe2PKOEDGfnFpBB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imsFhbqtXRyCr2wdweDVs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6jRHeamLc3PpmXWCNbtDi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yR4bhEOCzUUrqUtiq4F4x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djhr3Bq7frXL0C2TIWAu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Ux18vLoYeBN2QSZdL08M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0s8tFnbX7XhTIoKpU6FIh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YXMaTvbzl8QU4SFPnd06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97teNQTt4mN6avTdhsWn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RuGwfhivg5IsOEHFHlGR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u6XI9W9VyafAogYyhACby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HnHHewCKBH3HnnIN6k8zI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KkQyboFTiZCswKeaSmsf3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SpoI6qK3GvooA1rICjNz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GSAQtuh2ZnMUPhPNvkRD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ZZ8MECvgUmUlJw7gWfM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0CFb9SPNsIU9uTBIGQFwI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0tyjGfoBRIFYmsBuJGss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0beCwygo77NybFHAz9y46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rPUff5lVPg0MZikG9G7cK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qaNTUaxTnxYJoHgjb3ci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pFpgSZRWTiRXu4rbrKim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f1yVYSnW9yilSL8uDiy1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UNA1o0722p3B7PIZ1N3y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FSrdcRZBr0aU9EQkT6u0J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BBjiHNsJlcBlFtLGwWx6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YBuDjosxpUVjPBTyiOYg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yibQ8pY4cDgqDHO4u4hN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qmD9NXDJ71mg3bssf2zl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2pYbKejUZ0VQSOcZC0rs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f4nECB1OeerZ7jebBdopc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lkcjDfgqyUeMNkBw7Ci6L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uRKvXN0N23idJ2sjYMxNG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KkwUA45M76gzQky7hsqK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yFpFBZ0zeln6xKefqbIa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YwLZlmgsdbM7VKBngSbX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uzBy4NDvzX6X6pZ3dVHfW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9c7KRu4nVEzQWi10h8Bw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Se97dfu3CfhDrmX3M1vA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xz3KcVp7kGDGjSBJgPSS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kyjRF3elA1JiAHA4t2zDu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ZL34s3KGHifc0KTxSbLK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UoIb0ENMjexqXj6BYLhPk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ZkuzkzvHrI9W5mkSrpXUo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HM3qNVTpuVkSonGrjdgBM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g0eJh6kSSqDVCIwUMAO2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3s96l9nrrZqEUO4gpFKLz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dYWc05JDMhSv2c4DM5B3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tLYUprFNKA2o0LkUjN8M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KduHIX1WDaIYubd6FhYZ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isEbiiSLNU6nO1LqHJIMO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F1g9Gd7QOS8rKQwpE8bQ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BGasGYyfcImAY929cxF3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Gz0zbk3DC6B3qAZdx9iy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5aRmnvVDacj6ZAs6Mebz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fYUJraYZvLKPguQHPXyHZ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JjAoLrn4m5kPbXCVlXD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P0TYoExbmBpV3CSZdT1M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zgJ6BoXgDR5jzaqQLdy8H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VEFKc1dKmgYa2Rh92pNJ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fwBMc4zJ4wJbwNsWDLfq7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B0nZu4vIUEwG73YZXD1h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eYw3OcpEyi6vtZLP54EzO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07kSFLiM6sim1QVGR63m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paE4caRzmHWprvWtjJTfw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2aDJY9oMsKsbBWGOsBqcJ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mWAlZcyma6Oo7tqtbHbzf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fUZNuhiPkgiOG8Dabe5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s1Vw7Rdqb0QAj5sbYNUO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mcOcoZpI1avb0lq0p35Rg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4wYDhBjiGsP11hi4p4CP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cWLRkN5Yshc5AhLMQOlk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VSpPl5pF9nJL9j2SqgvdH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yOWH0jCeOtnIh3l1ZIGji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tkrXITpyP7vUkATE552Vz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q2YwphNwoIElBf2AIOgD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mJK7kDAgnkdW0UKnZh2A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cFfho2uj6jC6dGeMiWaV7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7Ff7QlPYBF6a4vPWA6W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2vT0ExFxSyqGtxS2RxFXW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QNevAHlRFZRk7C9UEXhk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q6vagsZzPa3kxPrTkK7DJ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7iKndNGrZ0GzpGIlkflhP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0ANH1jc9GiqZdpTfcTnb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EXpKaZqSiraiuKMp5E7MQ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ZHvVqZ9osDKlCnWRkLho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HIF6P6ffocEGq3E30S93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Joa18NN0yAqJZMgka29c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HWXTchLpfMx3YhWNYrso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4gG3RNFH6UvpcHe4fAve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4tiMx1UdSnhqw2wskxSj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cWNYnm3HKQTCFhPlu5H8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1DMAIJJQW9uJCt73Oil2d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i4yMpf18scLbi0nFCkQN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T3OIhFNl5Fg4uwaXjBV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wRiO2qDIImWSSauYGXll6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UewRuF0fSFnmcvUeeaCn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cBlFYDDzGVqLoAwz83H7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dvOisLI7atJNA1UwPGnBj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Wq7kIF2zFbfZ6wnvRUsv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YNyB2jmkvKd2RRlr0r8U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TQyA97geQ7C6OxlK7wXk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Bk2OZrbvGRu1fsjM6CIdl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vL3FvapU0mxDmtvN3RbOP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1Bp2FTOqHHWPhKkW15MR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tC5QgjzR1xQC11358K0bW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qEe3IVaI21CxZkcpAeyF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5cfIhQTlLFbDHEb2fRVRP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pu3LWlqWnbLkrYkr4hmg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TiF0mknDNliCQed5X0lI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WkK3VpQAsweYAL5VY5zK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2P86dZjmVDDrllfjpXMc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c7lZl4lp36WDAseXSNXD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LnRErZ11f935whVVOcRg5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l9pKGEGBXbwgrgsM0ilF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mP3koALVVNaMwv1ekmzy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TZ1uEmpQYKV7LMAGmg5P2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6EKXLMXY5VtsQ2QJem5X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eFKIrxY5tI3DfVPTpE40L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bhkJEwwRtXiGRY0ekeZSC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OA60QOI1XhpusnHSszC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lz4RTakP1TdXRv9xvG2LW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rtxQClwjZYks028XEnbV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9NpdY6zpmm7SzDqe9LbSq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wBSylWSzt90aCnljHtuA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w38umJonKp0gWWY40zqp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sPqKBkGHrNXx5PpQz9b5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B9lqokDtV9OtlAi4C73H2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ipR9EaZhdpLQF4kc02ev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93Je7LX28omDW31xbZiWS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3zKCZiU2EOsy9m7Vxo1e5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pdI1iFP3WzLyZ9uuLF75J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oTFpfrTUDu2axTYZedAR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AmYr2Cl6ZiR1k7DfzB2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vaaXTvaD9mUN2kWLmXM0G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3XYWANGTR8GiBiirOpgyw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JjvyQlZEZPdExpZurPFd8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bJJPkOKcL6BydFr1XkTc9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WLTrkXrTimz8MP11aUM3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RiGqBr6IpufhbpQxASWB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LXXQ1N96H2eLoFOWgldMD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9hLuEBo2iUr6lJzADWBH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wNJ1BkxJONLmNyfjvujZ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WytdGLzQ1h89KYKD04vy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EkYV0kkr7os3FQbynDM9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SQ28Oxq2KOrY0OJZvJYK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K0OOJJ2ML55he31d3fJc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dEOgySteunLheuhFqeoU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558z5CqIo7TQKgc4MzD9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TyX36XmVARBxyI7YMROL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onK0tlsPgIIpczC1wsmt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edHuWNMMlcGe9zi5u0sK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P9vxmKklpv7n9xiYoE2u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IXq3IrXl1MqlnyYor1rZ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7MqLMwCNI6vjqy7i1So3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WN9K00d02nIxQDDXFrJd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kQ48qh8ZyBJGLPCC1wCAH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MA5hnoe6qoLmqW5HqU7A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8ATHtF4dWkhhCX5CzI41t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ZQ4O0kDV7DlhHteJNsUl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tdFxpWTvGzmA2CFFKA1d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kfBnQVC687BqBAkNdZe7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HlSc68MaLDbLxSqV25XTA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ZC14lWm2ZwgDUIbKNPVn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E3IURbTge5g5TA53rdoB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fgfvdRl93E3LzXXmr5a8I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nOOAFJoIYSepNsoEkx6a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jkC7GZ8estX4SGogGqFV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HX2HIlKIKWy3MedIrlDxF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TlxaT2qQAB7LauuYx3oAK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sIAHg3RGuv6qZ4WNWHnR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jHcTi8mhlltA5sjlaMJU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f34vTBfrTmySCoTvmLJjd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LWoZutBwA8Xd3D7opx7Qs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It3qQN10Bp6i76T6MPmL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olfnYmbcmHM1Gvr3LJz8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XlZivrl05cvN4IasPEOo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ov6qnFI4CchyAnToGRKRl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zvSqISjTUjXMyPTR7LCW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wSC47mOP5aP4D2zF3unG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efukg49N4wGNVByXWPLIh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OO4uOJYfp8zgDVnCeK6f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5LUijaPNbKIgEGwczk45h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lkV1ydwYbI9I39cuz9rd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R0YeRpFp299N6yXo8gAFL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yvYs2mPuVP3gukWMGNQy8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UWBe6qTRyCjrtgomizxd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Q3DrmzMOdoZw3wq8J42Y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aStvhqyYAkFa5yAE3j4J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rWdSWaQtbldcSLYQhmgf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diDIRYZzt2t2gwP5gCmV7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FRSqSx40JUMefqwipuo76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kWTFPGc1Hs97M5kr3CLts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XDlrySRS7HwxVxcIoNHd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8ErXYrLlDHTvV2ufE9Pz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gypUQUnGKd6SuGZBUq6L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ODpBae88xnK2InTx3ARXW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o2xNf2foshmrVZiGGfxd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QMj63QQfN7SW0yCqT6hY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mWXxLUbIpJQ2cLu8Zpyd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yYZJ3fmrVR45pm8v4V4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W9AFRFz3hYfizZmgnPfB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95YmRWK7Sp4h7nZy2RVmY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X6l7ZtlC8oxpS1mcjBk3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0OiZ9X248IJl60fvOKDwN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AX6xFFCLEKyXi38Qwjx0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4M06GuQGwE5VI13pmpwX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Ay2XsGU7dfVcMTjwyY8UX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Sml6N6W8uIIteY9eNWyi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JV8JSOqn37mEaB7A61h6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t3p5ypKlXpVvICpY4d7H6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6ANx6dPx0hJfSIDkpG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m1mwKzNS0KjKpHzgj7TTZ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8sYIB2NapkOtivLRD87S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YnwgqTH14zSFrlzoBNKQ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prop8zy2UYPwVtBblCTsn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AD3piewk83kzV8Qhk9Za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38vRXdfbQov9dOL49fNn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ATF3vkyin5Dwvyyk1g8h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qIj4cbTcMWmFVYhaKQi5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4zhgwAVL7vpOLtXJq7mpb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aPCA2RviZzHm91NGAYqF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WR9ukqkIVGWLS7qT0SUB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40dg6TlZ6SRLA7e976Mah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37OICrMqKDgdYt5Iraz4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AgUmMz5w3dxC6nvHIh9f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CTsqVatqDkliwxNfEcl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2GlmHcJshVDzsE1UmEV3C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hNRYUsDWUWxzc63eYJXl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J3TMkhxqbXsu4zQeP0EY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CV4OOiqWjEeMA3N477lpt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7I2tnKUXHqY68OYwY7tS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Huw29HTizfRkX5MP2cpH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BWFf9Anh0ShT1yXlAc4o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y9hN03HmH8aXliusTx1D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fNRSK95gsAGlSznTyiVh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Y234eRGCcD8uSHRohQdbJ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dGFoYHDLtzugKONvhoEf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QZRvvhrH5uylPoytIUyR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Uor7ztkVN5aJFPFwtcmkL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IoYpXOGJG5SVBqoVN6Mi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oCazSXfIcxUroJIA4n76l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NT354gydYaAjMOP4Rq0u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udHFkJIFb3UYmFOSasDk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gNpVMejfGlY5PpQnpVPuj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E7r290M7OUP4F6O6lVov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pNsafZgyRd2dpiJyvopv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WTwgYuLwOPBhg08k44gpM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RNbq4Fnk5UtPsUVTguu13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W9iBdrk85VO1I5xq69uK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OrxdoaOMUL4umfhL39SLM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ETcOI4oSzDJ7ILoPgvlb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KwmQgE2ZBYUrwSjbm5IvS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C7z0EkCfqcKTnQYspmSX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PGbS5DTqDFgfGJIGEoEYI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eMZWloCi9ZxbNqo7zHIP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cdFiWhwysG4BMyCsas8b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p9TRDDSDfAvFualYTHzA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EG6fMLYeZVkroT8hvOlv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uWhhwOXfTHHilff9QwbL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tZZeqqd1r1cVcaXuf9gJ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CJ5yT2mXOkvaetiiiox2S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G6p24blg1uOdQfTGxnR3D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LYHFcXLJH9n3Z8QXaCxi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m0D3oCQ9aPCZoD4nw9jgL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3tcUxGpGr5oHpX4CNlUAx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3BvLzEsd2efX9Qu4aJto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Hd7jTlYlbzJI8i2VP1Y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8gCnENb5eVI1Hi8im9eb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a0ULjgKQ3WdsUhEgK6fH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FdrIb2eTspFee37p82IAk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vFoLgzgSCEpuMt37evWB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ydFdwQC4w6I9rW2NgXkbw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zPzlW5Ut4nVfWsIyKIEO5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kkx0kXxCq0wEQDbUw922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bZA5IdBwIW19e0p4AwwK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eqNRUzN7E2wl58xqfek1T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CHpavszwvAJXzMdOENp3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O8RRElhcJBWQbavpiF5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ez0BDKm1HWzj81CefZ5r9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KmbYE1pGdueF6TgiENeej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80IA3jfvJYnv3MGT0jRvv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Ia4he6ERRhGUebf3X6rIK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BPtCKNUmNl0hxwM48RR7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O9yuDXlL4MmtStrLuT4WU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zdUHwb1jRS7cNGU86QyBJ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NF3kjEXNabVAlzWqaJLV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lFFLRmMeoj90y62tRIET5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R6zyapoRYCasZnzshbzM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MzMtUWj161ooEOEhNBO0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Wts3PBkqm7BTHCL03O4x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noD26hgnIvb95wM4gt4QR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4lzUatzKLpBboPRQ1KJi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uI7vJllVBjMCzHxm6T9K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JtlnfoC358iSRQQMEKdpQ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oMgajEEQ98NLeM7uXISv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uJHQGzs8WlyVbWBZdjori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K45B0wggHYi7U2yjC4cHc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P3PwuJot4SlZDL5zVRG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42yqTHjfAWXPfxaZLwiu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z3UywvgQw9DdZNY4PH9O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Hygw47a8JvSZ38aGxqmv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o1OwxpV69l5oOtvwlbOYK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Ob2ym1HHBkpXa162Y5kJn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OaksytwlQxZdCtY2TosK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QjtpjcID010Ddo2y9d4Z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aNuyZ2rlV2NPj1Z8ajCc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dZgA0lfeFLqq8FVLcGcF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YPn51z13LmmUcAvhp266G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2pTSjco7WZRRe9SuYLebU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3wW5qtMD6ypBNYc9gOEDq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2kllpU3kSvsDlnWdMUkiT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x8UCuY1C5OANLTNixdgd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sDlUiPvpwhYGtBJ44SALG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9aCOd21Kj7tKSH0uBdPsY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EFTkuHPsH7CyubhtCsoMX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JI14zgmWeUYvXVSyjURp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7jcPd7Am3cdNraCsDgbkb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wFkyKU4S6qSBpOfm8Mza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HvLg5GDF4aKFG9SzQsZj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nzycDnT2yCdVMXONuOneq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RJ86uzV7aoCkWc3sjKDw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KTb3LlDC5H1RHtuhotCv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60IzCPnhDbtVw18CrCb76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w9DSBrm4tMPakYeUrNAty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Vj5vzX2l9T2tdKybaUhyB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HmufnXF21ucdjN6Ro18D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7RLulfDFc0I08o84IEouQ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Z0wfn42SwthezuJL1H2mO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cboXNGnJ865SKX6RyDku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UODlXDGrtcvwj3Z7fc9J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8tCYNUPtJuZetgAjrIJ3G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ndD2Sro7lwALk1m9IQYK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hQNoNNtpFrvAeK9SW2lm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ofnhTfT8f0Nr8b3R8Els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Svfi4z1dISaSWNfuEAEW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9gJMBZQTWplRzYh8uJUos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qmOmCsnKIISJevvtzajM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1nPXl9RKxnpCjpNDdqy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8Ge2CYgkd9WaBlrxE7eTY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ujCc6FWWSdObSGAUIaBpk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sH3l5yjkKFYcVqqSAogg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qtLXKo4iyQgQau2kQnyT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vTuFuih013XK6hAA8OVfr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8V4gVQgxSHPhUzgif6Mhx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7SfSEG5A46hGVkjfyt2J2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63dsJHyDDCoLyAdmrKtb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VPm0jQzPtazmDYcInwQj4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EwOIH2Jkw3A2aeRrpRZOa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pUB0E3eDRbJaPbB8x59D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ANYRV7Yjg0cHpN615giq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Rq31gOIsI1OiDkN1M86Ey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JX8MN1v0Sk52JnVQFjgQy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opLtjZi8cMaWH5Tt1GXH8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BAq6WsNoHmJzI0jIwHJ8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RNFQXcizTQQUcaTTTmGoo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IA0qoL2sKXsgn8oeyOya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YvasHYq0plTJNLgZgvON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FvQqPCl3KUndGkMJABsP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ziq58DnqTzG25QEBh9OFm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Zlz4VcwUdkGr5dqkGZXCQ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bBt77jsEa5Yj4v4HaTYm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DKrbWsPHJKEEoss4pBKF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7TlPChMJSYlPXJGWm0Pt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Eq7Bf6umBFPhCxP7PxUZ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iyvJoseKQ30UeVH11Gfw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F0G686fbhymmY7z6wH17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yJqvrGYbsVGEOtwB9wc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KcRJBAbjIATXwiEgGP2D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LhIiTpNvdKljCxOCflYzy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xfO8UvYdowQeonPdPnLk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1Fu2hUrF8hghDa25hS0fx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Miqeq89cN92wzj5DBwxf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XLdM7xuK544TIJRF1xZ4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8BDsLbfpIZGyckE1D0BH2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XsGBmLVv0ga7Pazjmmeln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kwodDnwomq4DbMaPtudZ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4vtrkEftHGT4l4Xyh7tR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LxoxcwLRa4WXrTJc3S9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Jt3W7aftVu30dPNyE9shr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nJ6q5SUc5wzAoKW3MsIHP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7oD4P54BITWnNh76EQE4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nm28M8gqqcTQVY1rO561V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sm8MFl4RargK2AV2XNah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2wSi6FPLy3DwEAMElB5lk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EeYQS29dKz0pPguyGe5C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enZ9oBb5Vmj7d48OXJpP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EbWoR3o7f601ZAQJDx2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5I2qqShmdyJiJOc0K8GO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d7c4xXd5RNei06elqCwP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npB6Ai7I8gY0JONuqVQM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rhHR2wDNTXPwRBQlSV3hl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ZIIYEjvaZfkFUmGUHs4U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ueDv4JBLAxGMI8kxYtnN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hxVVZc0mOhQfxeul8eMyd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Y7EyA9uAwtCcGHz5xApL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xbTPbPeBeCDJXOkEqckG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MU1NEy9eXOSx8AtEKYElV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zWKLKTacrzvLgS2xg5mg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bOdRZFeGkoxVrQUNolMC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CPdLIrngyXaPKVySTvXK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PWisRH1Fzm5vBFwv3FaNL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7dkrbCtH0ucjdcnEdXNi4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LC5YevrhEGJvCSkwOUyx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vxJaeGxasahCzO5Eebzc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tGLLSrZnvh7M6yf4gLKt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dZjwqaFmYgpS42psN6b4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vMHxoaUNs4pUsLsm0PI8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neucFOYDi9UeuwOSLvsb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t9zD0q6mmwGEpt3bv6OO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fZegWy73cG812LkD1NyxV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yQ7kPzZlmZxdaln4RYi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eP4KRF2lBrLxtiDIB63z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CmIJyujghQtBGqOdhtdl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2uyahDJGyDDz0dKC60v15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KyFWfDGOWtMARaygQAzJ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2Fd4BbsHjFjNOBCHt3RO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5dCSrxKFrwYtUwZJb1vm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6g4mXE86wRp9WrAb9EI2R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kkT5DYi1mrsV7lO5A6wlZ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3Lzx8ZSRDbiXWJsS0aNvv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1ken34Cwv9dh8v5Pj8vO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Cap4DH5lyuB54xdUBOM1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Sv78hYmgFZkVc3CNWa0x1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IsjmVlum09ppaOjqmxbX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b4YSVIkINCQmHCjl9Z47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E825inqusO75geo2qL2i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zN7G60ncTy2fpPPPpWhi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1eCl4W6yi5hzRzeXBgp7g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20PydAm503Dxyul13gDB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FxgBSOGSbS6FzkfoTYW0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e1FtgflRDi6hkhiBIxp8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rTV0MFmFFsu9jfVoxqwk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yi0X6hfoA7FtALxgsFuX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3P73cpWzHIlQlkWBAGG4V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EMbY3Gj0YCwvDlC0Oz4qh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muQE9RhYQQiaTvOZ2BVnC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YXqUgD6qxlMqH7owsJZL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sr7bPwsuTfQlSHJW0kKp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757RE5tECKsLuYN5OzX3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wzlfGNwIF1hsDj23XSn1f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6T7cK9VvarHnAvMBXhWVW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aiREK1QHA2cTsr8t2nN9Q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LfIwhmU54jGnIOl5oTFtR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H3kttez8NSlwBVdJuMuX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rChe1VEW31Sori0dMWk6i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4Ij8XYTunY641tWSqRva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vnhK9aaaGmHhuYC9lhAfj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nqwUKNClDsIkzl1nNOJjG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MxvkI5zUVzZ0RefqmykI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z9og8XtMwZPL1JnesTg4x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Al99ynmLlTadn73A858p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fQuSbTF4EHNpNVYNVo9d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RRwZ7pi8Ypnaq6jFFcs6h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qYj8CkaKfmGnZYS3unWG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enPE8fbG7cDo60OgFNN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lIiQlAjQWzAovMXo0UKF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NJIkGN8XIkya0JVjYcUyz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uJASRfeH8SDirD6krs3Ip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5d5hSXGBT6yyfYJOVTJ0c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xIhicEKsvQQCEmNAmg0xZ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To7ADxaYoFpGnZAK2QrA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Ckm1kwtZEGZYoT537UlR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fGpAMvYHyW1bLNdBcDvo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JGoBGFZIwfRgE5GBJKX1X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3Xc7iPvHHl3XvZ1Z5QYZ1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V7Hx0tTxm3BDqpyn9cOx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XSEAmUJJOaO3VwI5jmJb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HzHzKE72Y6mNg0AiveOO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TmBzxtPMd8EIq8QrIfpk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vgD8xMRHAJHwMFlYa7Edb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8yAss3vyomPo5YrZGX5C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bDsuty8L6TC2uAXkpD4a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XhfZJ7Yg6gObmXZXAXqD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VL2tR1myrxeE1FaftO0MQ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ejdZkr27KFV1vdwS5CH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wliOI78qQp9pOaD216pq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DF1WWUa87DENSHvJUYj"/>
</p:tagLst>
</file>

<file path=ppt/theme/theme1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Elica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8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6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2376</Words>
  <Application>Microsoft Office PowerPoint</Application>
  <PresentationFormat>Presentazione su schermo (4:3)</PresentationFormat>
  <Paragraphs>435</Paragraphs>
  <Slides>112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20</vt:i4>
      </vt:variant>
      <vt:variant>
        <vt:lpstr>Titoli diapositive</vt:lpstr>
      </vt:variant>
      <vt:variant>
        <vt:i4>112</vt:i4>
      </vt:variant>
    </vt:vector>
  </HeadingPairs>
  <TitlesOfParts>
    <vt:vector size="132" baseType="lpstr">
      <vt:lpstr>En blanco</vt:lpstr>
      <vt:lpstr>Tema di Office</vt:lpstr>
      <vt:lpstr>2_Struttura predefinita</vt:lpstr>
      <vt:lpstr>1_En blanco</vt:lpstr>
      <vt:lpstr>3_Struttura predefinita</vt:lpstr>
      <vt:lpstr>2_Tema di Office</vt:lpstr>
      <vt:lpstr>1_Tema di Office</vt:lpstr>
      <vt:lpstr>3_Tema di Office</vt:lpstr>
      <vt:lpstr>2_En blanco</vt:lpstr>
      <vt:lpstr>4_Tema di Office</vt:lpstr>
      <vt:lpstr>6_Tema di Office</vt:lpstr>
      <vt:lpstr>Elica</vt:lpstr>
      <vt:lpstr>5_En blanco</vt:lpstr>
      <vt:lpstr>7_Struttura predefinita</vt:lpstr>
      <vt:lpstr>14_Tema di Office</vt:lpstr>
      <vt:lpstr>5_Tema di Office</vt:lpstr>
      <vt:lpstr>7_Tema di Office</vt:lpstr>
      <vt:lpstr>8_Tema di Office</vt:lpstr>
      <vt:lpstr>6_En blanco</vt:lpstr>
      <vt:lpstr>13_Tema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JOAN RAMIREZ</dc:creator>
  <cp:lastModifiedBy>Fede</cp:lastModifiedBy>
  <cp:revision>79</cp:revision>
  <dcterms:created xsi:type="dcterms:W3CDTF">2005-01-18T19:32:50Z</dcterms:created>
  <dcterms:modified xsi:type="dcterms:W3CDTF">2011-09-17T15:32:00Z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1yDFpIR0pb0u2xmxcYTzO9wSKnQCOZNerGHjRKWlfVCI</vt:lpwstr>
  </property>
  <property fmtid="{D5CDD505-2E9C-101B-9397-08002B2CF9AE}" pid="4" name="Google.Documents.RevisionId">
    <vt:lpwstr>17756681721836075549</vt:lpwstr>
  </property>
  <property fmtid="{D5CDD505-2E9C-101B-9397-08002B2CF9AE}" pid="5" name="Google.Documents.PreviousRevisionId">
    <vt:lpwstr>06181988982020783021</vt:lpwstr>
  </property>
  <property fmtid="{D5CDD505-2E9C-101B-9397-08002B2CF9AE}" pid="6" name="Google.Documents.PluginVersion">
    <vt:lpwstr>2.0.2154.5604</vt:lpwstr>
  </property>
  <property fmtid="{D5CDD505-2E9C-101B-9397-08002B2CF9AE}" pid="7" name="Google.Documents.MergeIncapabilityFlags">
    <vt:i4>0</vt:i4>
  </property>
</Properties>
</file>